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90" r:id="rId6"/>
    <p:sldId id="261" r:id="rId7"/>
    <p:sldId id="263" r:id="rId8"/>
    <p:sldId id="265" r:id="rId9"/>
    <p:sldId id="266" r:id="rId10"/>
    <p:sldId id="267" r:id="rId11"/>
    <p:sldId id="268" r:id="rId12"/>
    <p:sldId id="291" r:id="rId13"/>
    <p:sldId id="270" r:id="rId14"/>
    <p:sldId id="271" r:id="rId15"/>
    <p:sldId id="274" r:id="rId16"/>
    <p:sldId id="272" r:id="rId17"/>
    <p:sldId id="273" r:id="rId18"/>
    <p:sldId id="279" r:id="rId19"/>
    <p:sldId id="275" r:id="rId20"/>
    <p:sldId id="280" r:id="rId21"/>
    <p:sldId id="288" r:id="rId22"/>
    <p:sldId id="276" r:id="rId23"/>
    <p:sldId id="281" r:id="rId24"/>
    <p:sldId id="277" r:id="rId25"/>
    <p:sldId id="282" r:id="rId26"/>
    <p:sldId id="283" r:id="rId27"/>
    <p:sldId id="285" r:id="rId28"/>
    <p:sldId id="286" r:id="rId29"/>
    <p:sldId id="284" r:id="rId30"/>
    <p:sldId id="292" r:id="rId31"/>
    <p:sldId id="289" r:id="rId32"/>
  </p:sldIdLst>
  <p:sldSz cx="12192000" cy="6858000"/>
  <p:notesSz cx="6858000" cy="9144000"/>
  <p:defaultTextStyle>
    <a:defPPr>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A99164C-E329-4990-884D-BEB976E3378B}" v="12" dt="2023-08-02T10:23:17.080"/>
    <p1510:client id="{3A4B5365-043C-434C-ACC0-7C91A06049E7}" v="6" dt="2023-08-18T10:20:50.079"/>
    <p1510:client id="{5C5DC755-B6D0-43A7-AE23-5D6FBAC92E87}" v="160" dt="2023-08-01T10:54:14.965"/>
    <p1510:client id="{70C96349-646F-44E0-A7D5-A28B0C7D3321}" v="62" dt="2023-08-19T14:00:09.684"/>
    <p1510:client id="{C49966FD-40CB-AEAB-6AA9-E93407009BD8}" v="21" dt="2023-08-18T11:17:49.405"/>
    <p1510:client id="{D861B280-3699-4E5F-9E0F-D728455A6813}" v="492" dt="2023-07-31T11:34:35.95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38"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yishwarya Mathpati" userId="S::ayishwarya.mathpati@kizora.com::82c8f29d-e208-40be-b98b-bc277509c363" providerId="AD" clId="Web-{D861B280-3699-4E5F-9E0F-D728455A6813}"/>
    <pc:docChg chg="addSld delSld modSld">
      <pc:chgData name="Ayishwarya Mathpati" userId="S::ayishwarya.mathpati@kizora.com::82c8f29d-e208-40be-b98b-bc277509c363" providerId="AD" clId="Web-{D861B280-3699-4E5F-9E0F-D728455A6813}" dt="2023-07-31T11:34:35.957" v="505" actId="1076"/>
      <pc:docMkLst>
        <pc:docMk/>
      </pc:docMkLst>
      <pc:sldChg chg="addSp delSp modSp mod setBg">
        <pc:chgData name="Ayishwarya Mathpati" userId="S::ayishwarya.mathpati@kizora.com::82c8f29d-e208-40be-b98b-bc277509c363" providerId="AD" clId="Web-{D861B280-3699-4E5F-9E0F-D728455A6813}" dt="2023-07-31T11:26:27.934" v="489"/>
        <pc:sldMkLst>
          <pc:docMk/>
          <pc:sldMk cId="109857222" sldId="256"/>
        </pc:sldMkLst>
        <pc:spChg chg="mod">
          <ac:chgData name="Ayishwarya Mathpati" userId="S::ayishwarya.mathpati@kizora.com::82c8f29d-e208-40be-b98b-bc277509c363" providerId="AD" clId="Web-{D861B280-3699-4E5F-9E0F-D728455A6813}" dt="2023-07-31T11:26:27.934" v="489"/>
          <ac:spMkLst>
            <pc:docMk/>
            <pc:sldMk cId="109857222" sldId="256"/>
            <ac:spMk id="2" creationId="{00000000-0000-0000-0000-000000000000}"/>
          </ac:spMkLst>
        </pc:spChg>
        <pc:spChg chg="mod">
          <ac:chgData name="Ayishwarya Mathpati" userId="S::ayishwarya.mathpati@kizora.com::82c8f29d-e208-40be-b98b-bc277509c363" providerId="AD" clId="Web-{D861B280-3699-4E5F-9E0F-D728455A6813}" dt="2023-07-31T11:26:27.934" v="489"/>
          <ac:spMkLst>
            <pc:docMk/>
            <pc:sldMk cId="109857222" sldId="256"/>
            <ac:spMk id="3" creationId="{00000000-0000-0000-0000-000000000000}"/>
          </ac:spMkLst>
        </pc:spChg>
        <pc:spChg chg="add del">
          <ac:chgData name="Ayishwarya Mathpati" userId="S::ayishwarya.mathpati@kizora.com::82c8f29d-e208-40be-b98b-bc277509c363" providerId="AD" clId="Web-{D861B280-3699-4E5F-9E0F-D728455A6813}" dt="2023-07-31T11:26:27.934" v="489"/>
          <ac:spMkLst>
            <pc:docMk/>
            <pc:sldMk cId="109857222" sldId="256"/>
            <ac:spMk id="9" creationId="{6F828D28-8E09-41CC-8229-3070B5467A96}"/>
          </ac:spMkLst>
        </pc:spChg>
        <pc:spChg chg="add del">
          <ac:chgData name="Ayishwarya Mathpati" userId="S::ayishwarya.mathpati@kizora.com::82c8f29d-e208-40be-b98b-bc277509c363" providerId="AD" clId="Web-{D861B280-3699-4E5F-9E0F-D728455A6813}" dt="2023-07-31T11:26:27.934" v="489"/>
          <ac:spMkLst>
            <pc:docMk/>
            <pc:sldMk cId="109857222" sldId="256"/>
            <ac:spMk id="11" creationId="{D5B012D8-7F27-4758-9AC6-C889B154BD73}"/>
          </ac:spMkLst>
        </pc:spChg>
        <pc:spChg chg="add del">
          <ac:chgData name="Ayishwarya Mathpati" userId="S::ayishwarya.mathpati@kizora.com::82c8f29d-e208-40be-b98b-bc277509c363" providerId="AD" clId="Web-{D861B280-3699-4E5F-9E0F-D728455A6813}" dt="2023-07-31T11:26:27.934" v="489"/>
          <ac:spMkLst>
            <pc:docMk/>
            <pc:sldMk cId="109857222" sldId="256"/>
            <ac:spMk id="13" creationId="{4063B759-00FC-46D1-9898-8E8625268FAF}"/>
          </ac:spMkLst>
        </pc:spChg>
        <pc:spChg chg="add">
          <ac:chgData name="Ayishwarya Mathpati" userId="S::ayishwarya.mathpati@kizora.com::82c8f29d-e208-40be-b98b-bc277509c363" providerId="AD" clId="Web-{D861B280-3699-4E5F-9E0F-D728455A6813}" dt="2023-07-31T11:26:27.934" v="489"/>
          <ac:spMkLst>
            <pc:docMk/>
            <pc:sldMk cId="109857222" sldId="256"/>
            <ac:spMk id="18" creationId="{94714483-7072-431F-9DBE-87F44E4D44BC}"/>
          </ac:spMkLst>
        </pc:spChg>
        <pc:spChg chg="add">
          <ac:chgData name="Ayishwarya Mathpati" userId="S::ayishwarya.mathpati@kizora.com::82c8f29d-e208-40be-b98b-bc277509c363" providerId="AD" clId="Web-{D861B280-3699-4E5F-9E0F-D728455A6813}" dt="2023-07-31T11:26:27.934" v="489"/>
          <ac:spMkLst>
            <pc:docMk/>
            <pc:sldMk cId="109857222" sldId="256"/>
            <ac:spMk id="20" creationId="{495892E1-F4A5-4991-AC52-4F417B14A2A2}"/>
          </ac:spMkLst>
        </pc:spChg>
        <pc:spChg chg="add">
          <ac:chgData name="Ayishwarya Mathpati" userId="S::ayishwarya.mathpati@kizora.com::82c8f29d-e208-40be-b98b-bc277509c363" providerId="AD" clId="Web-{D861B280-3699-4E5F-9E0F-D728455A6813}" dt="2023-07-31T11:26:27.934" v="489"/>
          <ac:spMkLst>
            <pc:docMk/>
            <pc:sldMk cId="109857222" sldId="256"/>
            <ac:spMk id="30" creationId="{E2683E3F-F855-4549-84F8-42064EC0F247}"/>
          </ac:spMkLst>
        </pc:spChg>
        <pc:spChg chg="add">
          <ac:chgData name="Ayishwarya Mathpati" userId="S::ayishwarya.mathpati@kizora.com::82c8f29d-e208-40be-b98b-bc277509c363" providerId="AD" clId="Web-{D861B280-3699-4E5F-9E0F-D728455A6813}" dt="2023-07-31T11:26:27.934" v="489"/>
          <ac:spMkLst>
            <pc:docMk/>
            <pc:sldMk cId="109857222" sldId="256"/>
            <ac:spMk id="38" creationId="{832F3179-0CD5-40C8-9939-D8355006F7BA}"/>
          </ac:spMkLst>
        </pc:spChg>
        <pc:grpChg chg="add">
          <ac:chgData name="Ayishwarya Mathpati" userId="S::ayishwarya.mathpati@kizora.com::82c8f29d-e208-40be-b98b-bc277509c363" providerId="AD" clId="Web-{D861B280-3699-4E5F-9E0F-D728455A6813}" dt="2023-07-31T11:26:27.934" v="489"/>
          <ac:grpSpMkLst>
            <pc:docMk/>
            <pc:sldMk cId="109857222" sldId="256"/>
            <ac:grpSpMk id="22" creationId="{ACF597F8-76AA-44FA-8E6A-06223B66C0DD}"/>
          </ac:grpSpMkLst>
        </pc:grpChg>
        <pc:grpChg chg="add">
          <ac:chgData name="Ayishwarya Mathpati" userId="S::ayishwarya.mathpati@kizora.com::82c8f29d-e208-40be-b98b-bc277509c363" providerId="AD" clId="Web-{D861B280-3699-4E5F-9E0F-D728455A6813}" dt="2023-07-31T11:26:27.934" v="489"/>
          <ac:grpSpMkLst>
            <pc:docMk/>
            <pc:sldMk cId="109857222" sldId="256"/>
            <ac:grpSpMk id="32" creationId="{8FC90B1E-0223-4440-AF22-8F32F6F0C7D2}"/>
          </ac:grpSpMkLst>
        </pc:grpChg>
        <pc:grpChg chg="add">
          <ac:chgData name="Ayishwarya Mathpati" userId="S::ayishwarya.mathpati@kizora.com::82c8f29d-e208-40be-b98b-bc277509c363" providerId="AD" clId="Web-{D861B280-3699-4E5F-9E0F-D728455A6813}" dt="2023-07-31T11:26:27.934" v="489"/>
          <ac:grpSpMkLst>
            <pc:docMk/>
            <pc:sldMk cId="109857222" sldId="256"/>
            <ac:grpSpMk id="40" creationId="{11CE155D-684B-4F5E-B835-C52765E310E7}"/>
          </ac:grpSpMkLst>
        </pc:grpChg>
        <pc:picChg chg="add mod">
          <ac:chgData name="Ayishwarya Mathpati" userId="S::ayishwarya.mathpati@kizora.com::82c8f29d-e208-40be-b98b-bc277509c363" providerId="AD" clId="Web-{D861B280-3699-4E5F-9E0F-D728455A6813}" dt="2023-07-31T11:26:27.934" v="489"/>
          <ac:picMkLst>
            <pc:docMk/>
            <pc:sldMk cId="109857222" sldId="256"/>
            <ac:picMk id="5" creationId="{5022918B-81DA-6CEA-7E10-EBD2FA9FCD3E}"/>
          </ac:picMkLst>
        </pc:picChg>
      </pc:sldChg>
      <pc:sldChg chg="addSp modSp new mod setBg">
        <pc:chgData name="Ayishwarya Mathpati" userId="S::ayishwarya.mathpati@kizora.com::82c8f29d-e208-40be-b98b-bc277509c363" providerId="AD" clId="Web-{D861B280-3699-4E5F-9E0F-D728455A6813}" dt="2023-07-31T11:15:18.111" v="479" actId="20577"/>
        <pc:sldMkLst>
          <pc:docMk/>
          <pc:sldMk cId="215240284" sldId="257"/>
        </pc:sldMkLst>
        <pc:spChg chg="mod">
          <ac:chgData name="Ayishwarya Mathpati" userId="S::ayishwarya.mathpati@kizora.com::82c8f29d-e208-40be-b98b-bc277509c363" providerId="AD" clId="Web-{D861B280-3699-4E5F-9E0F-D728455A6813}" dt="2023-07-31T11:15:18.111" v="479" actId="20577"/>
          <ac:spMkLst>
            <pc:docMk/>
            <pc:sldMk cId="215240284" sldId="257"/>
            <ac:spMk id="2" creationId="{1D7F47DD-6129-E8AD-64FF-1C7D4915CBE6}"/>
          </ac:spMkLst>
        </pc:spChg>
        <pc:spChg chg="mod">
          <ac:chgData name="Ayishwarya Mathpati" userId="S::ayishwarya.mathpati@kizora.com::82c8f29d-e208-40be-b98b-bc277509c363" providerId="AD" clId="Web-{D861B280-3699-4E5F-9E0F-D728455A6813}" dt="2023-07-31T11:00:32.566" v="362" actId="20577"/>
          <ac:spMkLst>
            <pc:docMk/>
            <pc:sldMk cId="215240284" sldId="257"/>
            <ac:spMk id="3" creationId="{0474860C-525B-4C08-9F8A-BFDEC16D7E34}"/>
          </ac:spMkLst>
        </pc:spChg>
        <pc:spChg chg="add">
          <ac:chgData name="Ayishwarya Mathpati" userId="S::ayishwarya.mathpati@kizora.com::82c8f29d-e208-40be-b98b-bc277509c363" providerId="AD" clId="Web-{D861B280-3699-4E5F-9E0F-D728455A6813}" dt="2023-07-31T11:00:22.566" v="359"/>
          <ac:spMkLst>
            <pc:docMk/>
            <pc:sldMk cId="215240284" sldId="257"/>
            <ac:spMk id="9" creationId="{F13C74B1-5B17-4795-BED0-7140497B445A}"/>
          </ac:spMkLst>
        </pc:spChg>
        <pc:spChg chg="add">
          <ac:chgData name="Ayishwarya Mathpati" userId="S::ayishwarya.mathpati@kizora.com::82c8f29d-e208-40be-b98b-bc277509c363" providerId="AD" clId="Web-{D861B280-3699-4E5F-9E0F-D728455A6813}" dt="2023-07-31T11:00:22.566" v="359"/>
          <ac:spMkLst>
            <pc:docMk/>
            <pc:sldMk cId="215240284" sldId="257"/>
            <ac:spMk id="11" creationId="{D4974D33-8DC5-464E-8C6D-BE58F0669C17}"/>
          </ac:spMkLst>
        </pc:spChg>
        <pc:picChg chg="add">
          <ac:chgData name="Ayishwarya Mathpati" userId="S::ayishwarya.mathpati@kizora.com::82c8f29d-e208-40be-b98b-bc277509c363" providerId="AD" clId="Web-{D861B280-3699-4E5F-9E0F-D728455A6813}" dt="2023-07-31T11:00:22.566" v="359"/>
          <ac:picMkLst>
            <pc:docMk/>
            <pc:sldMk cId="215240284" sldId="257"/>
            <ac:picMk id="5" creationId="{7E0D0989-9287-438D-201A-017CFF1881F3}"/>
          </ac:picMkLst>
        </pc:picChg>
      </pc:sldChg>
      <pc:sldChg chg="addSp delSp modSp new mod setBg">
        <pc:chgData name="Ayishwarya Mathpati" userId="S::ayishwarya.mathpati@kizora.com::82c8f29d-e208-40be-b98b-bc277509c363" providerId="AD" clId="Web-{D861B280-3699-4E5F-9E0F-D728455A6813}" dt="2023-07-31T09:56:12.569" v="68"/>
        <pc:sldMkLst>
          <pc:docMk/>
          <pc:sldMk cId="608151875" sldId="258"/>
        </pc:sldMkLst>
        <pc:spChg chg="del mod">
          <ac:chgData name="Ayishwarya Mathpati" userId="S::ayishwarya.mathpati@kizora.com::82c8f29d-e208-40be-b98b-bc277509c363" providerId="AD" clId="Web-{D861B280-3699-4E5F-9E0F-D728455A6813}" dt="2023-07-31T09:56:01.585" v="62"/>
          <ac:spMkLst>
            <pc:docMk/>
            <pc:sldMk cId="608151875" sldId="258"/>
            <ac:spMk id="2" creationId="{2CF14FBE-CC01-D720-C8AD-58E5BC9F051D}"/>
          </ac:spMkLst>
        </pc:spChg>
        <pc:spChg chg="del">
          <ac:chgData name="Ayishwarya Mathpati" userId="S::ayishwarya.mathpati@kizora.com::82c8f29d-e208-40be-b98b-bc277509c363" providerId="AD" clId="Web-{D861B280-3699-4E5F-9E0F-D728455A6813}" dt="2023-07-31T09:55:02.943" v="54"/>
          <ac:spMkLst>
            <pc:docMk/>
            <pc:sldMk cId="608151875" sldId="258"/>
            <ac:spMk id="3" creationId="{1CB0AC6B-2CF6-81D0-E3EE-AFEE21213267}"/>
          </ac:spMkLst>
        </pc:spChg>
        <pc:spChg chg="add del mod">
          <ac:chgData name="Ayishwarya Mathpati" userId="S::ayishwarya.mathpati@kizora.com::82c8f29d-e208-40be-b98b-bc277509c363" providerId="AD" clId="Web-{D861B280-3699-4E5F-9E0F-D728455A6813}" dt="2023-07-31T09:56:04.444" v="63"/>
          <ac:spMkLst>
            <pc:docMk/>
            <pc:sldMk cId="608151875" sldId="258"/>
            <ac:spMk id="6" creationId="{7082D28D-AF34-1DCB-E09E-DE9F29B36A34}"/>
          </ac:spMkLst>
        </pc:spChg>
        <pc:spChg chg="add del">
          <ac:chgData name="Ayishwarya Mathpati" userId="S::ayishwarya.mathpati@kizora.com::82c8f29d-e208-40be-b98b-bc277509c363" providerId="AD" clId="Web-{D861B280-3699-4E5F-9E0F-D728455A6813}" dt="2023-07-31T09:56:10.241" v="65"/>
          <ac:spMkLst>
            <pc:docMk/>
            <pc:sldMk cId="608151875" sldId="258"/>
            <ac:spMk id="9" creationId="{42A4FC2C-047E-45A5-965D-8E1E3BF09BC6}"/>
          </ac:spMkLst>
        </pc:spChg>
        <pc:spChg chg="add del">
          <ac:chgData name="Ayishwarya Mathpati" userId="S::ayishwarya.mathpati@kizora.com::82c8f29d-e208-40be-b98b-bc277509c363" providerId="AD" clId="Web-{D861B280-3699-4E5F-9E0F-D728455A6813}" dt="2023-07-31T09:56:12.569" v="67"/>
          <ac:spMkLst>
            <pc:docMk/>
            <pc:sldMk cId="608151875" sldId="258"/>
            <ac:spMk id="11" creationId="{CB44330D-EA18-4254-AA95-EB49948539B8}"/>
          </ac:spMkLst>
        </pc:spChg>
        <pc:spChg chg="add del">
          <ac:chgData name="Ayishwarya Mathpati" userId="S::ayishwarya.mathpati@kizora.com::82c8f29d-e208-40be-b98b-bc277509c363" providerId="AD" clId="Web-{D861B280-3699-4E5F-9E0F-D728455A6813}" dt="2023-07-31T09:56:12.569" v="67"/>
          <ac:spMkLst>
            <pc:docMk/>
            <pc:sldMk cId="608151875" sldId="258"/>
            <ac:spMk id="12" creationId="{32BC26D8-82FB-445E-AA49-62A77D7C1EE0}"/>
          </ac:spMkLst>
        </pc:spChg>
        <pc:spChg chg="add">
          <ac:chgData name="Ayishwarya Mathpati" userId="S::ayishwarya.mathpati@kizora.com::82c8f29d-e208-40be-b98b-bc277509c363" providerId="AD" clId="Web-{D861B280-3699-4E5F-9E0F-D728455A6813}" dt="2023-07-31T09:56:12.569" v="68"/>
          <ac:spMkLst>
            <pc:docMk/>
            <pc:sldMk cId="608151875" sldId="258"/>
            <ac:spMk id="14" creationId="{42A4FC2C-047E-45A5-965D-8E1E3BF09BC6}"/>
          </ac:spMkLst>
        </pc:spChg>
        <pc:picChg chg="add mod ord">
          <ac:chgData name="Ayishwarya Mathpati" userId="S::ayishwarya.mathpati@kizora.com::82c8f29d-e208-40be-b98b-bc277509c363" providerId="AD" clId="Web-{D861B280-3699-4E5F-9E0F-D728455A6813}" dt="2023-07-31T09:56:12.569" v="68"/>
          <ac:picMkLst>
            <pc:docMk/>
            <pc:sldMk cId="608151875" sldId="258"/>
            <ac:picMk id="4" creationId="{098175BB-8FEB-0A7F-2997-48E2BC229EFB}"/>
          </ac:picMkLst>
        </pc:picChg>
      </pc:sldChg>
      <pc:sldChg chg="addSp delSp modSp new mod setBg">
        <pc:chgData name="Ayishwarya Mathpati" userId="S::ayishwarya.mathpati@kizora.com::82c8f29d-e208-40be-b98b-bc277509c363" providerId="AD" clId="Web-{D861B280-3699-4E5F-9E0F-D728455A6813}" dt="2023-07-31T10:01:06.855" v="80"/>
        <pc:sldMkLst>
          <pc:docMk/>
          <pc:sldMk cId="2550417737" sldId="259"/>
        </pc:sldMkLst>
        <pc:spChg chg="del">
          <ac:chgData name="Ayishwarya Mathpati" userId="S::ayishwarya.mathpati@kizora.com::82c8f29d-e208-40be-b98b-bc277509c363" providerId="AD" clId="Web-{D861B280-3699-4E5F-9E0F-D728455A6813}" dt="2023-07-31T10:00:58.105" v="79"/>
          <ac:spMkLst>
            <pc:docMk/>
            <pc:sldMk cId="2550417737" sldId="259"/>
            <ac:spMk id="2" creationId="{19A6FC26-FA23-1EFD-09CF-3C6B5EDF94A1}"/>
          </ac:spMkLst>
        </pc:spChg>
        <pc:spChg chg="del">
          <ac:chgData name="Ayishwarya Mathpati" userId="S::ayishwarya.mathpati@kizora.com::82c8f29d-e208-40be-b98b-bc277509c363" providerId="AD" clId="Web-{D861B280-3699-4E5F-9E0F-D728455A6813}" dt="2023-07-31T10:00:47.167" v="78"/>
          <ac:spMkLst>
            <pc:docMk/>
            <pc:sldMk cId="2550417737" sldId="259"/>
            <ac:spMk id="3" creationId="{8265F323-E316-E7EA-D788-CA8782303B99}"/>
          </ac:spMkLst>
        </pc:spChg>
        <pc:spChg chg="add del">
          <ac:chgData name="Ayishwarya Mathpati" userId="S::ayishwarya.mathpati@kizora.com::82c8f29d-e208-40be-b98b-bc277509c363" providerId="AD" clId="Web-{D861B280-3699-4E5F-9E0F-D728455A6813}" dt="2023-07-31T10:01:06.855" v="80"/>
          <ac:spMkLst>
            <pc:docMk/>
            <pc:sldMk cId="2550417737" sldId="259"/>
            <ac:spMk id="9" creationId="{42A4FC2C-047E-45A5-965D-8E1E3BF09BC6}"/>
          </ac:spMkLst>
        </pc:spChg>
        <pc:spChg chg="add">
          <ac:chgData name="Ayishwarya Mathpati" userId="S::ayishwarya.mathpati@kizora.com::82c8f29d-e208-40be-b98b-bc277509c363" providerId="AD" clId="Web-{D861B280-3699-4E5F-9E0F-D728455A6813}" dt="2023-07-31T10:01:06.855" v="80"/>
          <ac:spMkLst>
            <pc:docMk/>
            <pc:sldMk cId="2550417737" sldId="259"/>
            <ac:spMk id="14" creationId="{AB8C311F-7253-4AED-9701-7FC0708C41C7}"/>
          </ac:spMkLst>
        </pc:spChg>
        <pc:spChg chg="add">
          <ac:chgData name="Ayishwarya Mathpati" userId="S::ayishwarya.mathpati@kizora.com::82c8f29d-e208-40be-b98b-bc277509c363" providerId="AD" clId="Web-{D861B280-3699-4E5F-9E0F-D728455A6813}" dt="2023-07-31T10:01:06.855" v="80"/>
          <ac:spMkLst>
            <pc:docMk/>
            <pc:sldMk cId="2550417737" sldId="259"/>
            <ac:spMk id="16" creationId="{E2384209-CB15-4CDF-9D31-C44FD9A3F20D}"/>
          </ac:spMkLst>
        </pc:spChg>
        <pc:spChg chg="add">
          <ac:chgData name="Ayishwarya Mathpati" userId="S::ayishwarya.mathpati@kizora.com::82c8f29d-e208-40be-b98b-bc277509c363" providerId="AD" clId="Web-{D861B280-3699-4E5F-9E0F-D728455A6813}" dt="2023-07-31T10:01:06.855" v="80"/>
          <ac:spMkLst>
            <pc:docMk/>
            <pc:sldMk cId="2550417737" sldId="259"/>
            <ac:spMk id="18" creationId="{2633B3B5-CC90-43F0-8714-D31D1F3F0209}"/>
          </ac:spMkLst>
        </pc:spChg>
        <pc:spChg chg="add">
          <ac:chgData name="Ayishwarya Mathpati" userId="S::ayishwarya.mathpati@kizora.com::82c8f29d-e208-40be-b98b-bc277509c363" providerId="AD" clId="Web-{D861B280-3699-4E5F-9E0F-D728455A6813}" dt="2023-07-31T10:01:06.855" v="80"/>
          <ac:spMkLst>
            <pc:docMk/>
            <pc:sldMk cId="2550417737" sldId="259"/>
            <ac:spMk id="20" creationId="{A8D57A06-A426-446D-B02C-A2DC6B62E45E}"/>
          </ac:spMkLst>
        </pc:spChg>
        <pc:picChg chg="add mod ord">
          <ac:chgData name="Ayishwarya Mathpati" userId="S::ayishwarya.mathpati@kizora.com::82c8f29d-e208-40be-b98b-bc277509c363" providerId="AD" clId="Web-{D861B280-3699-4E5F-9E0F-D728455A6813}" dt="2023-07-31T10:01:06.855" v="80"/>
          <ac:picMkLst>
            <pc:docMk/>
            <pc:sldMk cId="2550417737" sldId="259"/>
            <ac:picMk id="4" creationId="{327590EF-7ACA-8B39-3B74-80B821D4B806}"/>
          </ac:picMkLst>
        </pc:picChg>
      </pc:sldChg>
      <pc:sldChg chg="modSp new del">
        <pc:chgData name="Ayishwarya Mathpati" userId="S::ayishwarya.mathpati@kizora.com::82c8f29d-e208-40be-b98b-bc277509c363" providerId="AD" clId="Web-{D861B280-3699-4E5F-9E0F-D728455A6813}" dt="2023-07-31T10:16:41.604" v="116"/>
        <pc:sldMkLst>
          <pc:docMk/>
          <pc:sldMk cId="3246453537" sldId="260"/>
        </pc:sldMkLst>
        <pc:spChg chg="mod">
          <ac:chgData name="Ayishwarya Mathpati" userId="S::ayishwarya.mathpati@kizora.com::82c8f29d-e208-40be-b98b-bc277509c363" providerId="AD" clId="Web-{D861B280-3699-4E5F-9E0F-D728455A6813}" dt="2023-07-31T10:03:28.435" v="104" actId="20577"/>
          <ac:spMkLst>
            <pc:docMk/>
            <pc:sldMk cId="3246453537" sldId="260"/>
            <ac:spMk id="3" creationId="{5F880ABF-B434-996E-987E-31614179D28B}"/>
          </ac:spMkLst>
        </pc:spChg>
      </pc:sldChg>
      <pc:sldChg chg="addSp delSp modSp new mod setBg">
        <pc:chgData name="Ayishwarya Mathpati" userId="S::ayishwarya.mathpati@kizora.com::82c8f29d-e208-40be-b98b-bc277509c363" providerId="AD" clId="Web-{D861B280-3699-4E5F-9E0F-D728455A6813}" dt="2023-07-31T10:03:56.873" v="108"/>
        <pc:sldMkLst>
          <pc:docMk/>
          <pc:sldMk cId="2809266205" sldId="261"/>
        </pc:sldMkLst>
        <pc:spChg chg="del">
          <ac:chgData name="Ayishwarya Mathpati" userId="S::ayishwarya.mathpati@kizora.com::82c8f29d-e208-40be-b98b-bc277509c363" providerId="AD" clId="Web-{D861B280-3699-4E5F-9E0F-D728455A6813}" dt="2023-07-31T10:03:53.780" v="107"/>
          <ac:spMkLst>
            <pc:docMk/>
            <pc:sldMk cId="2809266205" sldId="261"/>
            <ac:spMk id="2" creationId="{84390763-95B0-F2F5-19D2-BA99D3549FB4}"/>
          </ac:spMkLst>
        </pc:spChg>
        <pc:spChg chg="del">
          <ac:chgData name="Ayishwarya Mathpati" userId="S::ayishwarya.mathpati@kizora.com::82c8f29d-e208-40be-b98b-bc277509c363" providerId="AD" clId="Web-{D861B280-3699-4E5F-9E0F-D728455A6813}" dt="2023-07-31T10:03:51.155" v="106"/>
          <ac:spMkLst>
            <pc:docMk/>
            <pc:sldMk cId="2809266205" sldId="261"/>
            <ac:spMk id="3" creationId="{8DCAD819-A60C-ECE3-E1B6-79EA0C3455A7}"/>
          </ac:spMkLst>
        </pc:spChg>
        <pc:spChg chg="add">
          <ac:chgData name="Ayishwarya Mathpati" userId="S::ayishwarya.mathpati@kizora.com::82c8f29d-e208-40be-b98b-bc277509c363" providerId="AD" clId="Web-{D861B280-3699-4E5F-9E0F-D728455A6813}" dt="2023-07-31T10:03:56.873" v="108"/>
          <ac:spMkLst>
            <pc:docMk/>
            <pc:sldMk cId="2809266205" sldId="261"/>
            <ac:spMk id="9" creationId="{A93898FF-D987-4B0E-BFB4-85F5EB356D4D}"/>
          </ac:spMkLst>
        </pc:spChg>
        <pc:spChg chg="add">
          <ac:chgData name="Ayishwarya Mathpati" userId="S::ayishwarya.mathpati@kizora.com::82c8f29d-e208-40be-b98b-bc277509c363" providerId="AD" clId="Web-{D861B280-3699-4E5F-9E0F-D728455A6813}" dt="2023-07-31T10:03:56.873" v="108"/>
          <ac:spMkLst>
            <pc:docMk/>
            <pc:sldMk cId="2809266205" sldId="261"/>
            <ac:spMk id="11" creationId="{612F383F-B981-4BC3-9E2B-7BE938CEF3EC}"/>
          </ac:spMkLst>
        </pc:spChg>
        <pc:spChg chg="add">
          <ac:chgData name="Ayishwarya Mathpati" userId="S::ayishwarya.mathpati@kizora.com::82c8f29d-e208-40be-b98b-bc277509c363" providerId="AD" clId="Web-{D861B280-3699-4E5F-9E0F-D728455A6813}" dt="2023-07-31T10:03:56.873" v="108"/>
          <ac:spMkLst>
            <pc:docMk/>
            <pc:sldMk cId="2809266205" sldId="261"/>
            <ac:spMk id="13" creationId="{5AA485AD-076E-4077-A6E6-C3C9F0C39FF2}"/>
          </ac:spMkLst>
        </pc:spChg>
        <pc:spChg chg="add">
          <ac:chgData name="Ayishwarya Mathpati" userId="S::ayishwarya.mathpati@kizora.com::82c8f29d-e208-40be-b98b-bc277509c363" providerId="AD" clId="Web-{D861B280-3699-4E5F-9E0F-D728455A6813}" dt="2023-07-31T10:03:56.873" v="108"/>
          <ac:spMkLst>
            <pc:docMk/>
            <pc:sldMk cId="2809266205" sldId="261"/>
            <ac:spMk id="17" creationId="{42A4FC2C-047E-45A5-965D-8E1E3BF09BC6}"/>
          </ac:spMkLst>
        </pc:spChg>
        <pc:picChg chg="add mod ord">
          <ac:chgData name="Ayishwarya Mathpati" userId="S::ayishwarya.mathpati@kizora.com::82c8f29d-e208-40be-b98b-bc277509c363" providerId="AD" clId="Web-{D861B280-3699-4E5F-9E0F-D728455A6813}" dt="2023-07-31T10:03:56.873" v="108"/>
          <ac:picMkLst>
            <pc:docMk/>
            <pc:sldMk cId="2809266205" sldId="261"/>
            <ac:picMk id="4" creationId="{BA183479-D576-4DF2-CBBA-6917F8974E93}"/>
          </ac:picMkLst>
        </pc:picChg>
        <pc:picChg chg="add">
          <ac:chgData name="Ayishwarya Mathpati" userId="S::ayishwarya.mathpati@kizora.com::82c8f29d-e208-40be-b98b-bc277509c363" providerId="AD" clId="Web-{D861B280-3699-4E5F-9E0F-D728455A6813}" dt="2023-07-31T10:03:56.873" v="108"/>
          <ac:picMkLst>
            <pc:docMk/>
            <pc:sldMk cId="2809266205" sldId="261"/>
            <ac:picMk id="15" creationId="{D088DBDF-80D5-4FC0-8A54-9D660B728DC4}"/>
          </ac:picMkLst>
        </pc:picChg>
      </pc:sldChg>
      <pc:sldChg chg="new del">
        <pc:chgData name="Ayishwarya Mathpati" userId="S::ayishwarya.mathpati@kizora.com::82c8f29d-e208-40be-b98b-bc277509c363" providerId="AD" clId="Web-{D861B280-3699-4E5F-9E0F-D728455A6813}" dt="2023-07-31T10:16:45.291" v="118"/>
        <pc:sldMkLst>
          <pc:docMk/>
          <pc:sldMk cId="2537287163" sldId="262"/>
        </pc:sldMkLst>
      </pc:sldChg>
      <pc:sldChg chg="addSp delSp modSp add mod setBg">
        <pc:chgData name="Ayishwarya Mathpati" userId="S::ayishwarya.mathpati@kizora.com::82c8f29d-e208-40be-b98b-bc277509c363" providerId="AD" clId="Web-{D861B280-3699-4E5F-9E0F-D728455A6813}" dt="2023-07-31T11:00:53.051" v="365" actId="20577"/>
        <pc:sldMkLst>
          <pc:docMk/>
          <pc:sldMk cId="1707463756" sldId="263"/>
        </pc:sldMkLst>
        <pc:spChg chg="del">
          <ac:chgData name="Ayishwarya Mathpati" userId="S::ayishwarya.mathpati@kizora.com::82c8f29d-e208-40be-b98b-bc277509c363" providerId="AD" clId="Web-{D861B280-3699-4E5F-9E0F-D728455A6813}" dt="2023-07-31T11:00:42.910" v="363"/>
          <ac:spMkLst>
            <pc:docMk/>
            <pc:sldMk cId="1707463756" sldId="263"/>
            <ac:spMk id="2" creationId="{7C7AC4FD-0481-E2E0-E913-CD3425FAB13A}"/>
          </ac:spMkLst>
        </pc:spChg>
        <pc:spChg chg="mod">
          <ac:chgData name="Ayishwarya Mathpati" userId="S::ayishwarya.mathpati@kizora.com::82c8f29d-e208-40be-b98b-bc277509c363" providerId="AD" clId="Web-{D861B280-3699-4E5F-9E0F-D728455A6813}" dt="2023-07-31T11:00:53.051" v="365" actId="20577"/>
          <ac:spMkLst>
            <pc:docMk/>
            <pc:sldMk cId="1707463756" sldId="263"/>
            <ac:spMk id="3" creationId="{5F880ABF-B434-996E-987E-31614179D28B}"/>
          </ac:spMkLst>
        </pc:spChg>
        <pc:spChg chg="add">
          <ac:chgData name="Ayishwarya Mathpati" userId="S::ayishwarya.mathpati@kizora.com::82c8f29d-e208-40be-b98b-bc277509c363" providerId="AD" clId="Web-{D861B280-3699-4E5F-9E0F-D728455A6813}" dt="2023-07-31T11:00:47.363" v="364"/>
          <ac:spMkLst>
            <pc:docMk/>
            <pc:sldMk cId="1707463756" sldId="263"/>
            <ac:spMk id="8" creationId="{100EDD19-6802-4EC3-95CE-CFFAB042CFD6}"/>
          </ac:spMkLst>
        </pc:spChg>
        <pc:spChg chg="add">
          <ac:chgData name="Ayishwarya Mathpati" userId="S::ayishwarya.mathpati@kizora.com::82c8f29d-e208-40be-b98b-bc277509c363" providerId="AD" clId="Web-{D861B280-3699-4E5F-9E0F-D728455A6813}" dt="2023-07-31T11:00:47.363" v="364"/>
          <ac:spMkLst>
            <pc:docMk/>
            <pc:sldMk cId="1707463756" sldId="263"/>
            <ac:spMk id="10" creationId="{DB17E863-922E-4C26-BD64-E8FD41D28661}"/>
          </ac:spMkLst>
        </pc:spChg>
      </pc:sldChg>
      <pc:sldChg chg="addSp delSp modSp new mod setBg">
        <pc:chgData name="Ayishwarya Mathpati" userId="S::ayishwarya.mathpati@kizora.com::82c8f29d-e208-40be-b98b-bc277509c363" providerId="AD" clId="Web-{D861B280-3699-4E5F-9E0F-D728455A6813}" dt="2023-07-31T11:01:11.473" v="370" actId="20577"/>
        <pc:sldMkLst>
          <pc:docMk/>
          <pc:sldMk cId="3272916343" sldId="264"/>
        </pc:sldMkLst>
        <pc:spChg chg="del">
          <ac:chgData name="Ayishwarya Mathpati" userId="S::ayishwarya.mathpati@kizora.com::82c8f29d-e208-40be-b98b-bc277509c363" providerId="AD" clId="Web-{D861B280-3699-4E5F-9E0F-D728455A6813}" dt="2023-07-31T11:01:01.363" v="366"/>
          <ac:spMkLst>
            <pc:docMk/>
            <pc:sldMk cId="3272916343" sldId="264"/>
            <ac:spMk id="2" creationId="{70AF46D8-5F59-9EDE-B244-97C307ACF1AF}"/>
          </ac:spMkLst>
        </pc:spChg>
        <pc:spChg chg="mod">
          <ac:chgData name="Ayishwarya Mathpati" userId="S::ayishwarya.mathpati@kizora.com::82c8f29d-e208-40be-b98b-bc277509c363" providerId="AD" clId="Web-{D861B280-3699-4E5F-9E0F-D728455A6813}" dt="2023-07-31T11:01:11.473" v="370" actId="20577"/>
          <ac:spMkLst>
            <pc:docMk/>
            <pc:sldMk cId="3272916343" sldId="264"/>
            <ac:spMk id="3" creationId="{6B960E8E-96F7-CB3F-516C-A0061F45289C}"/>
          </ac:spMkLst>
        </pc:spChg>
        <pc:spChg chg="add del">
          <ac:chgData name="Ayishwarya Mathpati" userId="S::ayishwarya.mathpati@kizora.com::82c8f29d-e208-40be-b98b-bc277509c363" providerId="AD" clId="Web-{D861B280-3699-4E5F-9E0F-D728455A6813}" dt="2023-07-31T11:01:07.629" v="368"/>
          <ac:spMkLst>
            <pc:docMk/>
            <pc:sldMk cId="3272916343" sldId="264"/>
            <ac:spMk id="9" creationId="{F13C74B1-5B17-4795-BED0-7140497B445A}"/>
          </ac:spMkLst>
        </pc:spChg>
        <pc:spChg chg="add del">
          <ac:chgData name="Ayishwarya Mathpati" userId="S::ayishwarya.mathpati@kizora.com::82c8f29d-e208-40be-b98b-bc277509c363" providerId="AD" clId="Web-{D861B280-3699-4E5F-9E0F-D728455A6813}" dt="2023-07-31T11:01:07.629" v="368"/>
          <ac:spMkLst>
            <pc:docMk/>
            <pc:sldMk cId="3272916343" sldId="264"/>
            <ac:spMk id="11" creationId="{D4974D33-8DC5-464E-8C6D-BE58F0669C17}"/>
          </ac:spMkLst>
        </pc:spChg>
        <pc:spChg chg="add">
          <ac:chgData name="Ayishwarya Mathpati" userId="S::ayishwarya.mathpati@kizora.com::82c8f29d-e208-40be-b98b-bc277509c363" providerId="AD" clId="Web-{D861B280-3699-4E5F-9E0F-D728455A6813}" dt="2023-07-31T11:01:07.660" v="369"/>
          <ac:spMkLst>
            <pc:docMk/>
            <pc:sldMk cId="3272916343" sldId="264"/>
            <ac:spMk id="13" creationId="{2C61293E-6EBE-43EF-A52C-9BEBFD7679D4}"/>
          </ac:spMkLst>
        </pc:spChg>
        <pc:spChg chg="add">
          <ac:chgData name="Ayishwarya Mathpati" userId="S::ayishwarya.mathpati@kizora.com::82c8f29d-e208-40be-b98b-bc277509c363" providerId="AD" clId="Web-{D861B280-3699-4E5F-9E0F-D728455A6813}" dt="2023-07-31T11:01:07.660" v="369"/>
          <ac:spMkLst>
            <pc:docMk/>
            <pc:sldMk cId="3272916343" sldId="264"/>
            <ac:spMk id="15" creationId="{21540236-BFD5-4A9D-8840-4703E7F76825}"/>
          </ac:spMkLst>
        </pc:spChg>
        <pc:picChg chg="add del">
          <ac:chgData name="Ayishwarya Mathpati" userId="S::ayishwarya.mathpati@kizora.com::82c8f29d-e208-40be-b98b-bc277509c363" providerId="AD" clId="Web-{D861B280-3699-4E5F-9E0F-D728455A6813}" dt="2023-07-31T11:01:07.629" v="368"/>
          <ac:picMkLst>
            <pc:docMk/>
            <pc:sldMk cId="3272916343" sldId="264"/>
            <ac:picMk id="5" creationId="{39280447-5438-DB60-9444-79A91B805F0A}"/>
          </ac:picMkLst>
        </pc:picChg>
        <pc:picChg chg="add">
          <ac:chgData name="Ayishwarya Mathpati" userId="S::ayishwarya.mathpati@kizora.com::82c8f29d-e208-40be-b98b-bc277509c363" providerId="AD" clId="Web-{D861B280-3699-4E5F-9E0F-D728455A6813}" dt="2023-07-31T11:01:07.660" v="369"/>
          <ac:picMkLst>
            <pc:docMk/>
            <pc:sldMk cId="3272916343" sldId="264"/>
            <ac:picMk id="14" creationId="{AC7155F9-781D-5A85-F6C2-3C76B2957B9E}"/>
          </ac:picMkLst>
        </pc:picChg>
      </pc:sldChg>
      <pc:sldChg chg="addSp delSp modSp new mod setBg">
        <pc:chgData name="Ayishwarya Mathpati" userId="S::ayishwarya.mathpati@kizora.com::82c8f29d-e208-40be-b98b-bc277509c363" providerId="AD" clId="Web-{D861B280-3699-4E5F-9E0F-D728455A6813}" dt="2023-07-31T10:20:27.279" v="152" actId="1076"/>
        <pc:sldMkLst>
          <pc:docMk/>
          <pc:sldMk cId="3046581792" sldId="265"/>
        </pc:sldMkLst>
        <pc:spChg chg="mod">
          <ac:chgData name="Ayishwarya Mathpati" userId="S::ayishwarya.mathpati@kizora.com::82c8f29d-e208-40be-b98b-bc277509c363" providerId="AD" clId="Web-{D861B280-3699-4E5F-9E0F-D728455A6813}" dt="2023-07-31T10:20:21.545" v="150"/>
          <ac:spMkLst>
            <pc:docMk/>
            <pc:sldMk cId="3046581792" sldId="265"/>
            <ac:spMk id="2" creationId="{6219A186-FD9E-3202-DF94-FF9A858A23E1}"/>
          </ac:spMkLst>
        </pc:spChg>
        <pc:spChg chg="del">
          <ac:chgData name="Ayishwarya Mathpati" userId="S::ayishwarya.mathpati@kizora.com::82c8f29d-e208-40be-b98b-bc277509c363" providerId="AD" clId="Web-{D861B280-3699-4E5F-9E0F-D728455A6813}" dt="2023-07-31T10:19:40.935" v="139"/>
          <ac:spMkLst>
            <pc:docMk/>
            <pc:sldMk cId="3046581792" sldId="265"/>
            <ac:spMk id="3" creationId="{5D69903A-38E2-D0C7-B4CD-D16CA80395CA}"/>
          </ac:spMkLst>
        </pc:spChg>
        <pc:spChg chg="add del">
          <ac:chgData name="Ayishwarya Mathpati" userId="S::ayishwarya.mathpati@kizora.com::82c8f29d-e208-40be-b98b-bc277509c363" providerId="AD" clId="Web-{D861B280-3699-4E5F-9E0F-D728455A6813}" dt="2023-07-31T10:19:51.435" v="141"/>
          <ac:spMkLst>
            <pc:docMk/>
            <pc:sldMk cId="3046581792" sldId="265"/>
            <ac:spMk id="8" creationId="{B4C4214A-E820-2249-1DBF-392D1E59FCD2}"/>
          </ac:spMkLst>
        </pc:spChg>
        <pc:spChg chg="add del">
          <ac:chgData name="Ayishwarya Mathpati" userId="S::ayishwarya.mathpati@kizora.com::82c8f29d-e208-40be-b98b-bc277509c363" providerId="AD" clId="Web-{D861B280-3699-4E5F-9E0F-D728455A6813}" dt="2023-07-31T10:19:51.435" v="141"/>
          <ac:spMkLst>
            <pc:docMk/>
            <pc:sldMk cId="3046581792" sldId="265"/>
            <ac:spMk id="11" creationId="{84ECDE7A-6944-466D-8FFE-149A29BA6BAE}"/>
          </ac:spMkLst>
        </pc:spChg>
        <pc:spChg chg="add del">
          <ac:chgData name="Ayishwarya Mathpati" userId="S::ayishwarya.mathpati@kizora.com::82c8f29d-e208-40be-b98b-bc277509c363" providerId="AD" clId="Web-{D861B280-3699-4E5F-9E0F-D728455A6813}" dt="2023-07-31T10:19:51.435" v="141"/>
          <ac:spMkLst>
            <pc:docMk/>
            <pc:sldMk cId="3046581792" sldId="265"/>
            <ac:spMk id="13" creationId="{B3420082-9415-44EC-802E-C77D71D59C57}"/>
          </ac:spMkLst>
        </pc:spChg>
        <pc:spChg chg="add del">
          <ac:chgData name="Ayishwarya Mathpati" userId="S::ayishwarya.mathpati@kizora.com::82c8f29d-e208-40be-b98b-bc277509c363" providerId="AD" clId="Web-{D861B280-3699-4E5F-9E0F-D728455A6813}" dt="2023-07-31T10:19:51.435" v="141"/>
          <ac:spMkLst>
            <pc:docMk/>
            <pc:sldMk cId="3046581792" sldId="265"/>
            <ac:spMk id="15" creationId="{55A52C45-1FCB-4636-A80F-2849B8226C01}"/>
          </ac:spMkLst>
        </pc:spChg>
        <pc:spChg chg="add del">
          <ac:chgData name="Ayishwarya Mathpati" userId="S::ayishwarya.mathpati@kizora.com::82c8f29d-e208-40be-b98b-bc277509c363" providerId="AD" clId="Web-{D861B280-3699-4E5F-9E0F-D728455A6813}" dt="2023-07-31T10:19:51.435" v="141"/>
          <ac:spMkLst>
            <pc:docMk/>
            <pc:sldMk cId="3046581792" sldId="265"/>
            <ac:spMk id="17" creationId="{768EB4DD-3704-43AD-92B3-C4E0C6EA92CB}"/>
          </ac:spMkLst>
        </pc:spChg>
        <pc:spChg chg="add del">
          <ac:chgData name="Ayishwarya Mathpati" userId="S::ayishwarya.mathpati@kizora.com::82c8f29d-e208-40be-b98b-bc277509c363" providerId="AD" clId="Web-{D861B280-3699-4E5F-9E0F-D728455A6813}" dt="2023-07-31T10:20:01.326" v="143"/>
          <ac:spMkLst>
            <pc:docMk/>
            <pc:sldMk cId="3046581792" sldId="265"/>
            <ac:spMk id="19" creationId="{F13C74B1-5B17-4795-BED0-7140497B445A}"/>
          </ac:spMkLst>
        </pc:spChg>
        <pc:spChg chg="add del">
          <ac:chgData name="Ayishwarya Mathpati" userId="S::ayishwarya.mathpati@kizora.com::82c8f29d-e208-40be-b98b-bc277509c363" providerId="AD" clId="Web-{D861B280-3699-4E5F-9E0F-D728455A6813}" dt="2023-07-31T10:20:01.326" v="143"/>
          <ac:spMkLst>
            <pc:docMk/>
            <pc:sldMk cId="3046581792" sldId="265"/>
            <ac:spMk id="20" creationId="{D4974D33-8DC5-464E-8C6D-BE58F0669C17}"/>
          </ac:spMkLst>
        </pc:spChg>
        <pc:spChg chg="add del">
          <ac:chgData name="Ayishwarya Mathpati" userId="S::ayishwarya.mathpati@kizora.com::82c8f29d-e208-40be-b98b-bc277509c363" providerId="AD" clId="Web-{D861B280-3699-4E5F-9E0F-D728455A6813}" dt="2023-07-31T10:20:01.326" v="143"/>
          <ac:spMkLst>
            <pc:docMk/>
            <pc:sldMk cId="3046581792" sldId="265"/>
            <ac:spMk id="21" creationId="{733B4B58-B5DD-A265-2459-56E64694347E}"/>
          </ac:spMkLst>
        </pc:spChg>
        <pc:spChg chg="add del">
          <ac:chgData name="Ayishwarya Mathpati" userId="S::ayishwarya.mathpati@kizora.com::82c8f29d-e208-40be-b98b-bc277509c363" providerId="AD" clId="Web-{D861B280-3699-4E5F-9E0F-D728455A6813}" dt="2023-07-31T10:20:21.545" v="150"/>
          <ac:spMkLst>
            <pc:docMk/>
            <pc:sldMk cId="3046581792" sldId="265"/>
            <ac:spMk id="23" creationId="{32AEEBC8-9D30-42EF-95F2-386C2653FBF0}"/>
          </ac:spMkLst>
        </pc:spChg>
        <pc:spChg chg="add del">
          <ac:chgData name="Ayishwarya Mathpati" userId="S::ayishwarya.mathpati@kizora.com::82c8f29d-e208-40be-b98b-bc277509c363" providerId="AD" clId="Web-{D861B280-3699-4E5F-9E0F-D728455A6813}" dt="2023-07-31T10:20:21.545" v="150"/>
          <ac:spMkLst>
            <pc:docMk/>
            <pc:sldMk cId="3046581792" sldId="265"/>
            <ac:spMk id="24" creationId="{2E92FA66-67D7-4CB4-94D3-E643A9AD4757}"/>
          </ac:spMkLst>
        </pc:spChg>
        <pc:spChg chg="add del">
          <ac:chgData name="Ayishwarya Mathpati" userId="S::ayishwarya.mathpati@kizora.com::82c8f29d-e208-40be-b98b-bc277509c363" providerId="AD" clId="Web-{D861B280-3699-4E5F-9E0F-D728455A6813}" dt="2023-07-31T10:20:12.201" v="147"/>
          <ac:spMkLst>
            <pc:docMk/>
            <pc:sldMk cId="3046581792" sldId="265"/>
            <ac:spMk id="25" creationId="{736A87D9-11C2-7AB6-C18B-EB1242A4D562}"/>
          </ac:spMkLst>
        </pc:spChg>
        <pc:spChg chg="add">
          <ac:chgData name="Ayishwarya Mathpati" userId="S::ayishwarya.mathpati@kizora.com::82c8f29d-e208-40be-b98b-bc277509c363" providerId="AD" clId="Web-{D861B280-3699-4E5F-9E0F-D728455A6813}" dt="2023-07-31T10:20:21.545" v="150"/>
          <ac:spMkLst>
            <pc:docMk/>
            <pc:sldMk cId="3046581792" sldId="265"/>
            <ac:spMk id="29" creationId="{6753252F-4873-4F63-801D-CC719279A7D5}"/>
          </ac:spMkLst>
        </pc:spChg>
        <pc:spChg chg="add">
          <ac:chgData name="Ayishwarya Mathpati" userId="S::ayishwarya.mathpati@kizora.com::82c8f29d-e208-40be-b98b-bc277509c363" providerId="AD" clId="Web-{D861B280-3699-4E5F-9E0F-D728455A6813}" dt="2023-07-31T10:20:21.545" v="150"/>
          <ac:spMkLst>
            <pc:docMk/>
            <pc:sldMk cId="3046581792" sldId="265"/>
            <ac:spMk id="31" creationId="{047C8CCB-F95D-4249-92DD-651249D3535A}"/>
          </ac:spMkLst>
        </pc:spChg>
        <pc:graphicFrameChg chg="add del mod ord modGraphic">
          <ac:chgData name="Ayishwarya Mathpati" userId="S::ayishwarya.mathpati@kizora.com::82c8f29d-e208-40be-b98b-bc277509c363" providerId="AD" clId="Web-{D861B280-3699-4E5F-9E0F-D728455A6813}" dt="2023-07-31T10:20:06.638" v="146"/>
          <ac:graphicFrameMkLst>
            <pc:docMk/>
            <pc:sldMk cId="3046581792" sldId="265"/>
            <ac:graphicFrameMk id="5" creationId="{3B7E5414-F010-95FC-64B1-08E8FFDED837}"/>
          </ac:graphicFrameMkLst>
        </pc:graphicFrameChg>
        <pc:picChg chg="add mod ord">
          <ac:chgData name="Ayishwarya Mathpati" userId="S::ayishwarya.mathpati@kizora.com::82c8f29d-e208-40be-b98b-bc277509c363" providerId="AD" clId="Web-{D861B280-3699-4E5F-9E0F-D728455A6813}" dt="2023-07-31T10:20:27.279" v="152" actId="1076"/>
          <ac:picMkLst>
            <pc:docMk/>
            <pc:sldMk cId="3046581792" sldId="265"/>
            <ac:picMk id="4" creationId="{F94E9099-B35A-1FAB-3034-7BF2AFC56564}"/>
          </ac:picMkLst>
        </pc:picChg>
      </pc:sldChg>
      <pc:sldChg chg="addSp delSp modSp new">
        <pc:chgData name="Ayishwarya Mathpati" userId="S::ayishwarya.mathpati@kizora.com::82c8f29d-e208-40be-b98b-bc277509c363" providerId="AD" clId="Web-{D861B280-3699-4E5F-9E0F-D728455A6813}" dt="2023-07-31T10:23:11.454" v="160" actId="1076"/>
        <pc:sldMkLst>
          <pc:docMk/>
          <pc:sldMk cId="4048475590" sldId="266"/>
        </pc:sldMkLst>
        <pc:spChg chg="del">
          <ac:chgData name="Ayishwarya Mathpati" userId="S::ayishwarya.mathpati@kizora.com::82c8f29d-e208-40be-b98b-bc277509c363" providerId="AD" clId="Web-{D861B280-3699-4E5F-9E0F-D728455A6813}" dt="2023-07-31T10:22:57.438" v="155"/>
          <ac:spMkLst>
            <pc:docMk/>
            <pc:sldMk cId="4048475590" sldId="266"/>
            <ac:spMk id="2" creationId="{D90D9792-CCEB-82DD-6B4C-3F8BED68A903}"/>
          </ac:spMkLst>
        </pc:spChg>
        <pc:spChg chg="del">
          <ac:chgData name="Ayishwarya Mathpati" userId="S::ayishwarya.mathpati@kizora.com::82c8f29d-e208-40be-b98b-bc277509c363" providerId="AD" clId="Web-{D861B280-3699-4E5F-9E0F-D728455A6813}" dt="2023-07-31T10:22:55.516" v="154"/>
          <ac:spMkLst>
            <pc:docMk/>
            <pc:sldMk cId="4048475590" sldId="266"/>
            <ac:spMk id="3" creationId="{6BD517D5-D8AC-EED4-FA4E-31F38DF61F2A}"/>
          </ac:spMkLst>
        </pc:spChg>
        <pc:picChg chg="add mod ord">
          <ac:chgData name="Ayishwarya Mathpati" userId="S::ayishwarya.mathpati@kizora.com::82c8f29d-e208-40be-b98b-bc277509c363" providerId="AD" clId="Web-{D861B280-3699-4E5F-9E0F-D728455A6813}" dt="2023-07-31T10:23:11.454" v="160" actId="1076"/>
          <ac:picMkLst>
            <pc:docMk/>
            <pc:sldMk cId="4048475590" sldId="266"/>
            <ac:picMk id="4" creationId="{510F5044-036A-2C4F-5670-2087A3B4C98B}"/>
          </ac:picMkLst>
        </pc:picChg>
      </pc:sldChg>
      <pc:sldChg chg="addSp delSp modSp new mod setBg">
        <pc:chgData name="Ayishwarya Mathpati" userId="S::ayishwarya.mathpati@kizora.com::82c8f29d-e208-40be-b98b-bc277509c363" providerId="AD" clId="Web-{D861B280-3699-4E5F-9E0F-D728455A6813}" dt="2023-07-31T10:23:38.032" v="164"/>
        <pc:sldMkLst>
          <pc:docMk/>
          <pc:sldMk cId="123981868" sldId="267"/>
        </pc:sldMkLst>
        <pc:spChg chg="del">
          <ac:chgData name="Ayishwarya Mathpati" userId="S::ayishwarya.mathpati@kizora.com::82c8f29d-e208-40be-b98b-bc277509c363" providerId="AD" clId="Web-{D861B280-3699-4E5F-9E0F-D728455A6813}" dt="2023-07-31T10:23:34.079" v="163"/>
          <ac:spMkLst>
            <pc:docMk/>
            <pc:sldMk cId="123981868" sldId="267"/>
            <ac:spMk id="2" creationId="{C21B7836-3671-023D-B022-36EFF795FE1B}"/>
          </ac:spMkLst>
        </pc:spChg>
        <pc:spChg chg="del">
          <ac:chgData name="Ayishwarya Mathpati" userId="S::ayishwarya.mathpati@kizora.com::82c8f29d-e208-40be-b98b-bc277509c363" providerId="AD" clId="Web-{D861B280-3699-4E5F-9E0F-D728455A6813}" dt="2023-07-31T10:23:32.220" v="162"/>
          <ac:spMkLst>
            <pc:docMk/>
            <pc:sldMk cId="123981868" sldId="267"/>
            <ac:spMk id="3" creationId="{C6407423-F68E-0D18-4AB1-FF3CDEDEA733}"/>
          </ac:spMkLst>
        </pc:spChg>
        <pc:picChg chg="add mod ord">
          <ac:chgData name="Ayishwarya Mathpati" userId="S::ayishwarya.mathpati@kizora.com::82c8f29d-e208-40be-b98b-bc277509c363" providerId="AD" clId="Web-{D861B280-3699-4E5F-9E0F-D728455A6813}" dt="2023-07-31T10:23:38.032" v="164"/>
          <ac:picMkLst>
            <pc:docMk/>
            <pc:sldMk cId="123981868" sldId="267"/>
            <ac:picMk id="4" creationId="{D40ACA45-980C-6F10-4DB9-6E48C3D49061}"/>
          </ac:picMkLst>
        </pc:picChg>
      </pc:sldChg>
      <pc:sldChg chg="addSp delSp modSp new mod setBg">
        <pc:chgData name="Ayishwarya Mathpati" userId="S::ayishwarya.mathpati@kizora.com::82c8f29d-e208-40be-b98b-bc277509c363" providerId="AD" clId="Web-{D861B280-3699-4E5F-9E0F-D728455A6813}" dt="2023-07-31T10:25:32.034" v="182" actId="20577"/>
        <pc:sldMkLst>
          <pc:docMk/>
          <pc:sldMk cId="1756314708" sldId="268"/>
        </pc:sldMkLst>
        <pc:spChg chg="mod">
          <ac:chgData name="Ayishwarya Mathpati" userId="S::ayishwarya.mathpati@kizora.com::82c8f29d-e208-40be-b98b-bc277509c363" providerId="AD" clId="Web-{D861B280-3699-4E5F-9E0F-D728455A6813}" dt="2023-07-31T10:25:32.034" v="182" actId="20577"/>
          <ac:spMkLst>
            <pc:docMk/>
            <pc:sldMk cId="1756314708" sldId="268"/>
            <ac:spMk id="2" creationId="{0A620D0B-8510-A1E8-7101-C9B9D93EAA77}"/>
          </ac:spMkLst>
        </pc:spChg>
        <pc:spChg chg="del">
          <ac:chgData name="Ayishwarya Mathpati" userId="S::ayishwarya.mathpati@kizora.com::82c8f29d-e208-40be-b98b-bc277509c363" providerId="AD" clId="Web-{D861B280-3699-4E5F-9E0F-D728455A6813}" dt="2023-07-31T10:24:47.971" v="168"/>
          <ac:spMkLst>
            <pc:docMk/>
            <pc:sldMk cId="1756314708" sldId="268"/>
            <ac:spMk id="3" creationId="{B1739B1D-6F35-60A9-4E86-0012CC51FCE3}"/>
          </ac:spMkLst>
        </pc:spChg>
        <pc:spChg chg="add del">
          <ac:chgData name="Ayishwarya Mathpati" userId="S::ayishwarya.mathpati@kizora.com::82c8f29d-e208-40be-b98b-bc277509c363" providerId="AD" clId="Web-{D861B280-3699-4E5F-9E0F-D728455A6813}" dt="2023-07-31T10:25:12.815" v="176"/>
          <ac:spMkLst>
            <pc:docMk/>
            <pc:sldMk cId="1756314708" sldId="268"/>
            <ac:spMk id="8" creationId="{8C02738A-1472-7FDB-99DB-A8537195E6E4}"/>
          </ac:spMkLst>
        </pc:spChg>
        <pc:spChg chg="add">
          <ac:chgData name="Ayishwarya Mathpati" userId="S::ayishwarya.mathpati@kizora.com::82c8f29d-e208-40be-b98b-bc277509c363" providerId="AD" clId="Web-{D861B280-3699-4E5F-9E0F-D728455A6813}" dt="2023-07-31T10:25:09.487" v="175"/>
          <ac:spMkLst>
            <pc:docMk/>
            <pc:sldMk cId="1756314708" sldId="268"/>
            <ac:spMk id="11" creationId="{1A95671B-3CC6-4792-9114-B74FAEA224E6}"/>
          </ac:spMkLst>
        </pc:spChg>
        <pc:picChg chg="add mod ord">
          <ac:chgData name="Ayishwarya Mathpati" userId="S::ayishwarya.mathpati@kizora.com::82c8f29d-e208-40be-b98b-bc277509c363" providerId="AD" clId="Web-{D861B280-3699-4E5F-9E0F-D728455A6813}" dt="2023-07-31T10:25:21.424" v="180" actId="1076"/>
          <ac:picMkLst>
            <pc:docMk/>
            <pc:sldMk cId="1756314708" sldId="268"/>
            <ac:picMk id="4" creationId="{27126A06-5481-B479-6313-70DBA91FC1DC}"/>
          </ac:picMkLst>
        </pc:picChg>
      </pc:sldChg>
      <pc:sldChg chg="addSp delSp modSp new">
        <pc:chgData name="Ayishwarya Mathpati" userId="S::ayishwarya.mathpati@kizora.com::82c8f29d-e208-40be-b98b-bc277509c363" providerId="AD" clId="Web-{D861B280-3699-4E5F-9E0F-D728455A6813}" dt="2023-07-31T10:28:44.521" v="191" actId="1076"/>
        <pc:sldMkLst>
          <pc:docMk/>
          <pc:sldMk cId="2868063727" sldId="269"/>
        </pc:sldMkLst>
        <pc:spChg chg="del">
          <ac:chgData name="Ayishwarya Mathpati" userId="S::ayishwarya.mathpati@kizora.com::82c8f29d-e208-40be-b98b-bc277509c363" providerId="AD" clId="Web-{D861B280-3699-4E5F-9E0F-D728455A6813}" dt="2023-07-31T10:28:31.490" v="185"/>
          <ac:spMkLst>
            <pc:docMk/>
            <pc:sldMk cId="2868063727" sldId="269"/>
            <ac:spMk id="2" creationId="{5435578A-42D7-0A86-F9FA-47C4DDCDD119}"/>
          </ac:spMkLst>
        </pc:spChg>
        <pc:spChg chg="del">
          <ac:chgData name="Ayishwarya Mathpati" userId="S::ayishwarya.mathpati@kizora.com::82c8f29d-e208-40be-b98b-bc277509c363" providerId="AD" clId="Web-{D861B280-3699-4E5F-9E0F-D728455A6813}" dt="2023-07-31T10:28:29.083" v="184"/>
          <ac:spMkLst>
            <pc:docMk/>
            <pc:sldMk cId="2868063727" sldId="269"/>
            <ac:spMk id="3" creationId="{B8FCF724-5F49-8A32-EB3F-71DE06396BDE}"/>
          </ac:spMkLst>
        </pc:spChg>
        <pc:picChg chg="add mod ord">
          <ac:chgData name="Ayishwarya Mathpati" userId="S::ayishwarya.mathpati@kizora.com::82c8f29d-e208-40be-b98b-bc277509c363" providerId="AD" clId="Web-{D861B280-3699-4E5F-9E0F-D728455A6813}" dt="2023-07-31T10:28:44.521" v="191" actId="1076"/>
          <ac:picMkLst>
            <pc:docMk/>
            <pc:sldMk cId="2868063727" sldId="269"/>
            <ac:picMk id="4" creationId="{997C7B47-DC4C-0727-AB3B-240F70791501}"/>
          </ac:picMkLst>
        </pc:picChg>
      </pc:sldChg>
      <pc:sldChg chg="addSp delSp modSp new mod setBg setClrOvrMap">
        <pc:chgData name="Ayishwarya Mathpati" userId="S::ayishwarya.mathpati@kizora.com::82c8f29d-e208-40be-b98b-bc277509c363" providerId="AD" clId="Web-{D861B280-3699-4E5F-9E0F-D728455A6813}" dt="2023-07-31T11:15:09.408" v="478" actId="20577"/>
        <pc:sldMkLst>
          <pc:docMk/>
          <pc:sldMk cId="1192043875" sldId="270"/>
        </pc:sldMkLst>
        <pc:spChg chg="mod">
          <ac:chgData name="Ayishwarya Mathpati" userId="S::ayishwarya.mathpati@kizora.com::82c8f29d-e208-40be-b98b-bc277509c363" providerId="AD" clId="Web-{D861B280-3699-4E5F-9E0F-D728455A6813}" dt="2023-07-31T11:15:09.408" v="478" actId="20577"/>
          <ac:spMkLst>
            <pc:docMk/>
            <pc:sldMk cId="1192043875" sldId="270"/>
            <ac:spMk id="2" creationId="{C9135D3D-CB41-8232-DAF5-481D32243D74}"/>
          </ac:spMkLst>
        </pc:spChg>
        <pc:spChg chg="del">
          <ac:chgData name="Ayishwarya Mathpati" userId="S::ayishwarya.mathpati@kizora.com::82c8f29d-e208-40be-b98b-bc277509c363" providerId="AD" clId="Web-{D861B280-3699-4E5F-9E0F-D728455A6813}" dt="2023-07-31T10:42:48.706" v="196"/>
          <ac:spMkLst>
            <pc:docMk/>
            <pc:sldMk cId="1192043875" sldId="270"/>
            <ac:spMk id="3" creationId="{F1AD2468-1E4F-7EDB-B9F9-22AA21F0455A}"/>
          </ac:spMkLst>
        </pc:spChg>
        <pc:spChg chg="add">
          <ac:chgData name="Ayishwarya Mathpati" userId="S::ayishwarya.mathpati@kizora.com::82c8f29d-e208-40be-b98b-bc277509c363" providerId="AD" clId="Web-{D861B280-3699-4E5F-9E0F-D728455A6813}" dt="2023-07-31T10:42:48.706" v="196"/>
          <ac:spMkLst>
            <pc:docMk/>
            <pc:sldMk cId="1192043875" sldId="270"/>
            <ac:spMk id="9" creationId="{71B2258F-86CA-4D4D-8270-BC05FCDEBFB3}"/>
          </ac:spMkLst>
        </pc:spChg>
        <pc:picChg chg="add">
          <ac:chgData name="Ayishwarya Mathpati" userId="S::ayishwarya.mathpati@kizora.com::82c8f29d-e208-40be-b98b-bc277509c363" providerId="AD" clId="Web-{D861B280-3699-4E5F-9E0F-D728455A6813}" dt="2023-07-31T10:42:48.706" v="196"/>
          <ac:picMkLst>
            <pc:docMk/>
            <pc:sldMk cId="1192043875" sldId="270"/>
            <ac:picMk id="5" creationId="{EB45A29B-4562-5AFE-D996-72ED1D849FC9}"/>
          </ac:picMkLst>
        </pc:picChg>
      </pc:sldChg>
      <pc:sldChg chg="addSp delSp modSp new">
        <pc:chgData name="Ayishwarya Mathpati" userId="S::ayishwarya.mathpati@kizora.com::82c8f29d-e208-40be-b98b-bc277509c363" providerId="AD" clId="Web-{D861B280-3699-4E5F-9E0F-D728455A6813}" dt="2023-07-31T11:13:12.421" v="474" actId="14100"/>
        <pc:sldMkLst>
          <pc:docMk/>
          <pc:sldMk cId="618409700" sldId="271"/>
        </pc:sldMkLst>
        <pc:spChg chg="del">
          <ac:chgData name="Ayishwarya Mathpati" userId="S::ayishwarya.mathpati@kizora.com::82c8f29d-e208-40be-b98b-bc277509c363" providerId="AD" clId="Web-{D861B280-3699-4E5F-9E0F-D728455A6813}" dt="2023-07-31T10:44:12.067" v="200"/>
          <ac:spMkLst>
            <pc:docMk/>
            <pc:sldMk cId="618409700" sldId="271"/>
            <ac:spMk id="2" creationId="{46461E5F-23CA-F639-6984-99220DB7C00A}"/>
          </ac:spMkLst>
        </pc:spChg>
        <pc:spChg chg="mod">
          <ac:chgData name="Ayishwarya Mathpati" userId="S::ayishwarya.mathpati@kizora.com::82c8f29d-e208-40be-b98b-bc277509c363" providerId="AD" clId="Web-{D861B280-3699-4E5F-9E0F-D728455A6813}" dt="2023-07-31T11:13:12.421" v="474" actId="14100"/>
          <ac:spMkLst>
            <pc:docMk/>
            <pc:sldMk cId="618409700" sldId="271"/>
            <ac:spMk id="3" creationId="{3331F2C1-4C5B-DA4F-EAAD-CB5F74695C72}"/>
          </ac:spMkLst>
        </pc:spChg>
        <pc:picChg chg="add mod">
          <ac:chgData name="Ayishwarya Mathpati" userId="S::ayishwarya.mathpati@kizora.com::82c8f29d-e208-40be-b98b-bc277509c363" providerId="AD" clId="Web-{D861B280-3699-4E5F-9E0F-D728455A6813}" dt="2023-07-31T10:48:48.196" v="344" actId="14100"/>
          <ac:picMkLst>
            <pc:docMk/>
            <pc:sldMk cId="618409700" sldId="271"/>
            <ac:picMk id="4" creationId="{41031F2C-CE4C-E760-C148-FDAF1A77F5AE}"/>
          </ac:picMkLst>
        </pc:picChg>
      </pc:sldChg>
      <pc:sldChg chg="addSp delSp modSp new mod setBg setClrOvrMap">
        <pc:chgData name="Ayishwarya Mathpati" userId="S::ayishwarya.mathpati@kizora.com::82c8f29d-e208-40be-b98b-bc277509c363" providerId="AD" clId="Web-{D861B280-3699-4E5F-9E0F-D728455A6813}" dt="2023-07-31T11:12:57.531" v="473" actId="20577"/>
        <pc:sldMkLst>
          <pc:docMk/>
          <pc:sldMk cId="985473592" sldId="272"/>
        </pc:sldMkLst>
        <pc:spChg chg="mod">
          <ac:chgData name="Ayishwarya Mathpati" userId="S::ayishwarya.mathpati@kizora.com::82c8f29d-e208-40be-b98b-bc277509c363" providerId="AD" clId="Web-{D861B280-3699-4E5F-9E0F-D728455A6813}" dt="2023-07-31T11:12:57.531" v="473" actId="20577"/>
          <ac:spMkLst>
            <pc:docMk/>
            <pc:sldMk cId="985473592" sldId="272"/>
            <ac:spMk id="2" creationId="{7E0AF0B4-D8E1-FFAB-E567-1D9055D6317C}"/>
          </ac:spMkLst>
        </pc:spChg>
        <pc:spChg chg="del">
          <ac:chgData name="Ayishwarya Mathpati" userId="S::ayishwarya.mathpati@kizora.com::82c8f29d-e208-40be-b98b-bc277509c363" providerId="AD" clId="Web-{D861B280-3699-4E5F-9E0F-D728455A6813}" dt="2023-07-31T10:51:07.698" v="348"/>
          <ac:spMkLst>
            <pc:docMk/>
            <pc:sldMk cId="985473592" sldId="272"/>
            <ac:spMk id="3" creationId="{AE5FCBFF-A526-7374-865C-2E9E389DD825}"/>
          </ac:spMkLst>
        </pc:spChg>
        <pc:spChg chg="add">
          <ac:chgData name="Ayishwarya Mathpati" userId="S::ayishwarya.mathpati@kizora.com::82c8f29d-e208-40be-b98b-bc277509c363" providerId="AD" clId="Web-{D861B280-3699-4E5F-9E0F-D728455A6813}" dt="2023-07-31T10:51:07.698" v="348"/>
          <ac:spMkLst>
            <pc:docMk/>
            <pc:sldMk cId="985473592" sldId="272"/>
            <ac:spMk id="9" creationId="{71B2258F-86CA-4D4D-8270-BC05FCDEBFB3}"/>
          </ac:spMkLst>
        </pc:spChg>
        <pc:picChg chg="add">
          <ac:chgData name="Ayishwarya Mathpati" userId="S::ayishwarya.mathpati@kizora.com::82c8f29d-e208-40be-b98b-bc277509c363" providerId="AD" clId="Web-{D861B280-3699-4E5F-9E0F-D728455A6813}" dt="2023-07-31T10:51:07.698" v="348"/>
          <ac:picMkLst>
            <pc:docMk/>
            <pc:sldMk cId="985473592" sldId="272"/>
            <ac:picMk id="5" creationId="{F57E4808-3EE0-8F66-514E-F5294B9988A5}"/>
          </ac:picMkLst>
        </pc:picChg>
      </pc:sldChg>
      <pc:sldChg chg="addSp delSp modSp new mod setBg">
        <pc:chgData name="Ayishwarya Mathpati" userId="S::ayishwarya.mathpati@kizora.com::82c8f29d-e208-40be-b98b-bc277509c363" providerId="AD" clId="Web-{D861B280-3699-4E5F-9E0F-D728455A6813}" dt="2023-07-31T11:00:10.331" v="358"/>
        <pc:sldMkLst>
          <pc:docMk/>
          <pc:sldMk cId="1486596769" sldId="273"/>
        </pc:sldMkLst>
        <pc:spChg chg="del">
          <ac:chgData name="Ayishwarya Mathpati" userId="S::ayishwarya.mathpati@kizora.com::82c8f29d-e208-40be-b98b-bc277509c363" providerId="AD" clId="Web-{D861B280-3699-4E5F-9E0F-D728455A6813}" dt="2023-07-31T10:51:27.761" v="351"/>
          <ac:spMkLst>
            <pc:docMk/>
            <pc:sldMk cId="1486596769" sldId="273"/>
            <ac:spMk id="2" creationId="{04F80543-B517-E91D-1423-AB7141AD7667}"/>
          </ac:spMkLst>
        </pc:spChg>
        <pc:spChg chg="del">
          <ac:chgData name="Ayishwarya Mathpati" userId="S::ayishwarya.mathpati@kizora.com::82c8f29d-e208-40be-b98b-bc277509c363" providerId="AD" clId="Web-{D861B280-3699-4E5F-9E0F-D728455A6813}" dt="2023-07-31T10:51:25.292" v="350"/>
          <ac:spMkLst>
            <pc:docMk/>
            <pc:sldMk cId="1486596769" sldId="273"/>
            <ac:spMk id="3" creationId="{F622DBA1-7CFD-C050-EA76-DDFC4BCA6C6E}"/>
          </ac:spMkLst>
        </pc:spChg>
        <pc:spChg chg="add">
          <ac:chgData name="Ayishwarya Mathpati" userId="S::ayishwarya.mathpati@kizora.com::82c8f29d-e208-40be-b98b-bc277509c363" providerId="AD" clId="Web-{D861B280-3699-4E5F-9E0F-D728455A6813}" dt="2023-07-31T11:00:10.331" v="358"/>
          <ac:spMkLst>
            <pc:docMk/>
            <pc:sldMk cId="1486596769" sldId="273"/>
            <ac:spMk id="9" creationId="{22F15A2D-2324-487D-A02A-BF46C5C580EB}"/>
          </ac:spMkLst>
        </pc:spChg>
        <pc:spChg chg="add">
          <ac:chgData name="Ayishwarya Mathpati" userId="S::ayishwarya.mathpati@kizora.com::82c8f29d-e208-40be-b98b-bc277509c363" providerId="AD" clId="Web-{D861B280-3699-4E5F-9E0F-D728455A6813}" dt="2023-07-31T11:00:10.331" v="358"/>
          <ac:spMkLst>
            <pc:docMk/>
            <pc:sldMk cId="1486596769" sldId="273"/>
            <ac:spMk id="11" creationId="{17A7F34E-D418-47E2-9F86-2C45BBC31210}"/>
          </ac:spMkLst>
        </pc:spChg>
        <pc:spChg chg="add">
          <ac:chgData name="Ayishwarya Mathpati" userId="S::ayishwarya.mathpati@kizora.com::82c8f29d-e208-40be-b98b-bc277509c363" providerId="AD" clId="Web-{D861B280-3699-4E5F-9E0F-D728455A6813}" dt="2023-07-31T11:00:10.331" v="358"/>
          <ac:spMkLst>
            <pc:docMk/>
            <pc:sldMk cId="1486596769" sldId="273"/>
            <ac:spMk id="13" creationId="{2AEAFA59-923A-4F54-8B49-44C970BCC323}"/>
          </ac:spMkLst>
        </pc:spChg>
        <pc:picChg chg="add mod ord">
          <ac:chgData name="Ayishwarya Mathpati" userId="S::ayishwarya.mathpati@kizora.com::82c8f29d-e208-40be-b98b-bc277509c363" providerId="AD" clId="Web-{D861B280-3699-4E5F-9E0F-D728455A6813}" dt="2023-07-31T11:00:10.331" v="358"/>
          <ac:picMkLst>
            <pc:docMk/>
            <pc:sldMk cId="1486596769" sldId="273"/>
            <ac:picMk id="4" creationId="{4C165ED3-CAF1-1082-4D84-2D41D3E8BA79}"/>
          </ac:picMkLst>
        </pc:picChg>
      </pc:sldChg>
      <pc:sldChg chg="addSp delSp modSp new mod setBg">
        <pc:chgData name="Ayishwarya Mathpati" userId="S::ayishwarya.mathpati@kizora.com::82c8f29d-e208-40be-b98b-bc277509c363" providerId="AD" clId="Web-{D861B280-3699-4E5F-9E0F-D728455A6813}" dt="2023-07-31T11:02:09.880" v="377"/>
        <pc:sldMkLst>
          <pc:docMk/>
          <pc:sldMk cId="4228898996" sldId="274"/>
        </pc:sldMkLst>
        <pc:spChg chg="del">
          <ac:chgData name="Ayishwarya Mathpati" userId="S::ayishwarya.mathpati@kizora.com::82c8f29d-e208-40be-b98b-bc277509c363" providerId="AD" clId="Web-{D861B280-3699-4E5F-9E0F-D728455A6813}" dt="2023-07-31T11:02:03.036" v="374"/>
          <ac:spMkLst>
            <pc:docMk/>
            <pc:sldMk cId="4228898996" sldId="274"/>
            <ac:spMk id="2" creationId="{DA1ECCC8-6E3F-280D-D3D6-90922EB10A7F}"/>
          </ac:spMkLst>
        </pc:spChg>
        <pc:spChg chg="del">
          <ac:chgData name="Ayishwarya Mathpati" userId="S::ayishwarya.mathpati@kizora.com::82c8f29d-e208-40be-b98b-bc277509c363" providerId="AD" clId="Web-{D861B280-3699-4E5F-9E0F-D728455A6813}" dt="2023-07-31T11:02:00.974" v="373"/>
          <ac:spMkLst>
            <pc:docMk/>
            <pc:sldMk cId="4228898996" sldId="274"/>
            <ac:spMk id="3" creationId="{6CB47DA1-6BD2-E015-3BE8-DD30F41541B8}"/>
          </ac:spMkLst>
        </pc:spChg>
        <pc:spChg chg="add">
          <ac:chgData name="Ayishwarya Mathpati" userId="S::ayishwarya.mathpati@kizora.com::82c8f29d-e208-40be-b98b-bc277509c363" providerId="AD" clId="Web-{D861B280-3699-4E5F-9E0F-D728455A6813}" dt="2023-07-31T11:02:09.880" v="377"/>
          <ac:spMkLst>
            <pc:docMk/>
            <pc:sldMk cId="4228898996" sldId="274"/>
            <ac:spMk id="9" creationId="{42A4FC2C-047E-45A5-965D-8E1E3BF09BC6}"/>
          </ac:spMkLst>
        </pc:spChg>
        <pc:picChg chg="add mod ord">
          <ac:chgData name="Ayishwarya Mathpati" userId="S::ayishwarya.mathpati@kizora.com::82c8f29d-e208-40be-b98b-bc277509c363" providerId="AD" clId="Web-{D861B280-3699-4E5F-9E0F-D728455A6813}" dt="2023-07-31T11:02:09.880" v="377"/>
          <ac:picMkLst>
            <pc:docMk/>
            <pc:sldMk cId="4228898996" sldId="274"/>
            <ac:picMk id="4" creationId="{F9073C8F-14DE-78AF-5CDD-76012BA75BB5}"/>
          </ac:picMkLst>
        </pc:picChg>
      </pc:sldChg>
      <pc:sldChg chg="addSp modSp new mod setBg">
        <pc:chgData name="Ayishwarya Mathpati" userId="S::ayishwarya.mathpati@kizora.com::82c8f29d-e208-40be-b98b-bc277509c363" providerId="AD" clId="Web-{D861B280-3699-4E5F-9E0F-D728455A6813}" dt="2023-07-31T11:28:41.186" v="490" actId="20577"/>
        <pc:sldMkLst>
          <pc:docMk/>
          <pc:sldMk cId="4121871108" sldId="275"/>
        </pc:sldMkLst>
        <pc:spChg chg="mod">
          <ac:chgData name="Ayishwarya Mathpati" userId="S::ayishwarya.mathpati@kizora.com::82c8f29d-e208-40be-b98b-bc277509c363" providerId="AD" clId="Web-{D861B280-3699-4E5F-9E0F-D728455A6813}" dt="2023-07-31T11:28:41.186" v="490" actId="20577"/>
          <ac:spMkLst>
            <pc:docMk/>
            <pc:sldMk cId="4121871108" sldId="275"/>
            <ac:spMk id="2" creationId="{6A408E95-AA9C-803E-EC5C-C85C7E62419D}"/>
          </ac:spMkLst>
        </pc:spChg>
        <pc:spChg chg="mod">
          <ac:chgData name="Ayishwarya Mathpati" userId="S::ayishwarya.mathpati@kizora.com::82c8f29d-e208-40be-b98b-bc277509c363" providerId="AD" clId="Web-{D861B280-3699-4E5F-9E0F-D728455A6813}" dt="2023-07-31T11:12:09.624" v="457" actId="20577"/>
          <ac:spMkLst>
            <pc:docMk/>
            <pc:sldMk cId="4121871108" sldId="275"/>
            <ac:spMk id="3" creationId="{69D0CEED-0B30-076D-4F18-EB2384362C32}"/>
          </ac:spMkLst>
        </pc:spChg>
        <pc:spChg chg="add">
          <ac:chgData name="Ayishwarya Mathpati" userId="S::ayishwarya.mathpati@kizora.com::82c8f29d-e208-40be-b98b-bc277509c363" providerId="AD" clId="Web-{D861B280-3699-4E5F-9E0F-D728455A6813}" dt="2023-07-31T11:11:28.529" v="441"/>
          <ac:spMkLst>
            <pc:docMk/>
            <pc:sldMk cId="4121871108" sldId="275"/>
            <ac:spMk id="9" creationId="{D009D6D5-DAC2-4A8B-A17A-E206B9012D09}"/>
          </ac:spMkLst>
        </pc:spChg>
        <pc:picChg chg="add">
          <ac:chgData name="Ayishwarya Mathpati" userId="S::ayishwarya.mathpati@kizora.com::82c8f29d-e208-40be-b98b-bc277509c363" providerId="AD" clId="Web-{D861B280-3699-4E5F-9E0F-D728455A6813}" dt="2023-07-31T11:11:28.529" v="441"/>
          <ac:picMkLst>
            <pc:docMk/>
            <pc:sldMk cId="4121871108" sldId="275"/>
            <ac:picMk id="5" creationId="{D9E0BA77-9E60-7F30-340A-147457BEACD7}"/>
          </ac:picMkLst>
        </pc:picChg>
      </pc:sldChg>
      <pc:sldChg chg="addSp delSp modSp new mod setBg">
        <pc:chgData name="Ayishwarya Mathpati" userId="S::ayishwarya.mathpati@kizora.com::82c8f29d-e208-40be-b98b-bc277509c363" providerId="AD" clId="Web-{D861B280-3699-4E5F-9E0F-D728455A6813}" dt="2023-07-31T11:12:34.421" v="463" actId="20577"/>
        <pc:sldMkLst>
          <pc:docMk/>
          <pc:sldMk cId="3347701033" sldId="276"/>
        </pc:sldMkLst>
        <pc:spChg chg="mod">
          <ac:chgData name="Ayishwarya Mathpati" userId="S::ayishwarya.mathpati@kizora.com::82c8f29d-e208-40be-b98b-bc277509c363" providerId="AD" clId="Web-{D861B280-3699-4E5F-9E0F-D728455A6813}" dt="2023-07-31T11:12:34.421" v="463" actId="20577"/>
          <ac:spMkLst>
            <pc:docMk/>
            <pc:sldMk cId="3347701033" sldId="276"/>
            <ac:spMk id="2" creationId="{42E140D7-1FC2-BE9A-94E4-DAFC6EFE4632}"/>
          </ac:spMkLst>
        </pc:spChg>
        <pc:spChg chg="mod">
          <ac:chgData name="Ayishwarya Mathpati" userId="S::ayishwarya.mathpati@kizora.com::82c8f29d-e208-40be-b98b-bc277509c363" providerId="AD" clId="Web-{D861B280-3699-4E5F-9E0F-D728455A6813}" dt="2023-07-31T11:12:21.827" v="459"/>
          <ac:spMkLst>
            <pc:docMk/>
            <pc:sldMk cId="3347701033" sldId="276"/>
            <ac:spMk id="3" creationId="{28960AC2-7EB8-358B-3F19-4C832B73AF3E}"/>
          </ac:spMkLst>
        </pc:spChg>
        <pc:spChg chg="add del">
          <ac:chgData name="Ayishwarya Mathpati" userId="S::ayishwarya.mathpati@kizora.com::82c8f29d-e208-40be-b98b-bc277509c363" providerId="AD" clId="Web-{D861B280-3699-4E5F-9E0F-D728455A6813}" dt="2023-07-31T11:12:21.827" v="459"/>
          <ac:spMkLst>
            <pc:docMk/>
            <pc:sldMk cId="3347701033" sldId="276"/>
            <ac:spMk id="9" creationId="{D009D6D5-DAC2-4A8B-A17A-E206B9012D09}"/>
          </ac:spMkLst>
        </pc:spChg>
        <pc:spChg chg="add">
          <ac:chgData name="Ayishwarya Mathpati" userId="S::ayishwarya.mathpati@kizora.com::82c8f29d-e208-40be-b98b-bc277509c363" providerId="AD" clId="Web-{D861B280-3699-4E5F-9E0F-D728455A6813}" dt="2023-07-31T11:12:21.827" v="459"/>
          <ac:spMkLst>
            <pc:docMk/>
            <pc:sldMk cId="3347701033" sldId="276"/>
            <ac:spMk id="14" creationId="{D009D6D5-DAC2-4A8B-A17A-E206B9012D09}"/>
          </ac:spMkLst>
        </pc:spChg>
        <pc:picChg chg="add mod">
          <ac:chgData name="Ayishwarya Mathpati" userId="S::ayishwarya.mathpati@kizora.com::82c8f29d-e208-40be-b98b-bc277509c363" providerId="AD" clId="Web-{D861B280-3699-4E5F-9E0F-D728455A6813}" dt="2023-07-31T11:12:21.827" v="459"/>
          <ac:picMkLst>
            <pc:docMk/>
            <pc:sldMk cId="3347701033" sldId="276"/>
            <ac:picMk id="5" creationId="{11BBFBCA-6B47-D874-54FD-7377D7B86093}"/>
          </ac:picMkLst>
        </pc:picChg>
      </pc:sldChg>
      <pc:sldChg chg="addSp delSp modSp new">
        <pc:chgData name="Ayishwarya Mathpati" userId="S::ayishwarya.mathpati@kizora.com::82c8f29d-e208-40be-b98b-bc277509c363" providerId="AD" clId="Web-{D861B280-3699-4E5F-9E0F-D728455A6813}" dt="2023-07-31T11:34:35.957" v="505" actId="1076"/>
        <pc:sldMkLst>
          <pc:docMk/>
          <pc:sldMk cId="3278752502" sldId="277"/>
        </pc:sldMkLst>
        <pc:spChg chg="del">
          <ac:chgData name="Ayishwarya Mathpati" userId="S::ayishwarya.mathpati@kizora.com::82c8f29d-e208-40be-b98b-bc277509c363" providerId="AD" clId="Web-{D861B280-3699-4E5F-9E0F-D728455A6813}" dt="2023-07-31T11:29:11.686" v="493"/>
          <ac:spMkLst>
            <pc:docMk/>
            <pc:sldMk cId="3278752502" sldId="277"/>
            <ac:spMk id="2" creationId="{C5E86E8C-8C66-3842-0B51-C1AE268003EF}"/>
          </ac:spMkLst>
        </pc:spChg>
        <pc:spChg chg="del">
          <ac:chgData name="Ayishwarya Mathpati" userId="S::ayishwarya.mathpati@kizora.com::82c8f29d-e208-40be-b98b-bc277509c363" providerId="AD" clId="Web-{D861B280-3699-4E5F-9E0F-D728455A6813}" dt="2023-07-31T11:29:08.780" v="492"/>
          <ac:spMkLst>
            <pc:docMk/>
            <pc:sldMk cId="3278752502" sldId="277"/>
            <ac:spMk id="3" creationId="{DBC9D8B5-C585-3C04-6115-42315CED8729}"/>
          </ac:spMkLst>
        </pc:spChg>
        <pc:picChg chg="add mod ord">
          <ac:chgData name="Ayishwarya Mathpati" userId="S::ayishwarya.mathpati@kizora.com::82c8f29d-e208-40be-b98b-bc277509c363" providerId="AD" clId="Web-{D861B280-3699-4E5F-9E0F-D728455A6813}" dt="2023-07-31T11:34:35.957" v="505" actId="1076"/>
          <ac:picMkLst>
            <pc:docMk/>
            <pc:sldMk cId="3278752502" sldId="277"/>
            <ac:picMk id="4" creationId="{7A93657A-FB54-27C1-8E02-7F681BDA3872}"/>
          </ac:picMkLst>
        </pc:picChg>
      </pc:sldChg>
      <pc:sldChg chg="addSp delSp modSp new mod setBg">
        <pc:chgData name="Ayishwarya Mathpati" userId="S::ayishwarya.mathpati@kizora.com::82c8f29d-e208-40be-b98b-bc277509c363" providerId="AD" clId="Web-{D861B280-3699-4E5F-9E0F-D728455A6813}" dt="2023-07-31T11:33:15.424" v="502"/>
        <pc:sldMkLst>
          <pc:docMk/>
          <pc:sldMk cId="328433743" sldId="278"/>
        </pc:sldMkLst>
        <pc:spChg chg="del">
          <ac:chgData name="Ayishwarya Mathpati" userId="S::ayishwarya.mathpati@kizora.com::82c8f29d-e208-40be-b98b-bc277509c363" providerId="AD" clId="Web-{D861B280-3699-4E5F-9E0F-D728455A6813}" dt="2023-07-31T11:33:02.986" v="498"/>
          <ac:spMkLst>
            <pc:docMk/>
            <pc:sldMk cId="328433743" sldId="278"/>
            <ac:spMk id="2" creationId="{0E2BB979-B009-0B78-2BCA-3203FC578D4F}"/>
          </ac:spMkLst>
        </pc:spChg>
        <pc:spChg chg="del">
          <ac:chgData name="Ayishwarya Mathpati" userId="S::ayishwarya.mathpati@kizora.com::82c8f29d-e208-40be-b98b-bc277509c363" providerId="AD" clId="Web-{D861B280-3699-4E5F-9E0F-D728455A6813}" dt="2023-07-31T11:33:00.112" v="497"/>
          <ac:spMkLst>
            <pc:docMk/>
            <pc:sldMk cId="328433743" sldId="278"/>
            <ac:spMk id="3" creationId="{791E2D8A-9205-BD5D-AD86-020203A59DEB}"/>
          </ac:spMkLst>
        </pc:spChg>
        <pc:spChg chg="add">
          <ac:chgData name="Ayishwarya Mathpati" userId="S::ayishwarya.mathpati@kizora.com::82c8f29d-e208-40be-b98b-bc277509c363" providerId="AD" clId="Web-{D861B280-3699-4E5F-9E0F-D728455A6813}" dt="2023-07-31T11:33:15.424" v="502"/>
          <ac:spMkLst>
            <pc:docMk/>
            <pc:sldMk cId="328433743" sldId="278"/>
            <ac:spMk id="9" creationId="{AB8C311F-7253-4AED-9701-7FC0708C41C7}"/>
          </ac:spMkLst>
        </pc:spChg>
        <pc:spChg chg="add">
          <ac:chgData name="Ayishwarya Mathpati" userId="S::ayishwarya.mathpati@kizora.com::82c8f29d-e208-40be-b98b-bc277509c363" providerId="AD" clId="Web-{D861B280-3699-4E5F-9E0F-D728455A6813}" dt="2023-07-31T11:33:15.424" v="502"/>
          <ac:spMkLst>
            <pc:docMk/>
            <pc:sldMk cId="328433743" sldId="278"/>
            <ac:spMk id="11" creationId="{E2384209-CB15-4CDF-9D31-C44FD9A3F20D}"/>
          </ac:spMkLst>
        </pc:spChg>
        <pc:spChg chg="add">
          <ac:chgData name="Ayishwarya Mathpati" userId="S::ayishwarya.mathpati@kizora.com::82c8f29d-e208-40be-b98b-bc277509c363" providerId="AD" clId="Web-{D861B280-3699-4E5F-9E0F-D728455A6813}" dt="2023-07-31T11:33:15.424" v="502"/>
          <ac:spMkLst>
            <pc:docMk/>
            <pc:sldMk cId="328433743" sldId="278"/>
            <ac:spMk id="13" creationId="{2633B3B5-CC90-43F0-8714-D31D1F3F0209}"/>
          </ac:spMkLst>
        </pc:spChg>
        <pc:spChg chg="add">
          <ac:chgData name="Ayishwarya Mathpati" userId="S::ayishwarya.mathpati@kizora.com::82c8f29d-e208-40be-b98b-bc277509c363" providerId="AD" clId="Web-{D861B280-3699-4E5F-9E0F-D728455A6813}" dt="2023-07-31T11:33:15.424" v="502"/>
          <ac:spMkLst>
            <pc:docMk/>
            <pc:sldMk cId="328433743" sldId="278"/>
            <ac:spMk id="15" creationId="{A8D57A06-A426-446D-B02C-A2DC6B62E45E}"/>
          </ac:spMkLst>
        </pc:spChg>
        <pc:picChg chg="add mod ord">
          <ac:chgData name="Ayishwarya Mathpati" userId="S::ayishwarya.mathpati@kizora.com::82c8f29d-e208-40be-b98b-bc277509c363" providerId="AD" clId="Web-{D861B280-3699-4E5F-9E0F-D728455A6813}" dt="2023-07-31T11:33:15.424" v="502"/>
          <ac:picMkLst>
            <pc:docMk/>
            <pc:sldMk cId="328433743" sldId="278"/>
            <ac:picMk id="4" creationId="{766D494F-4C50-B390-DD9A-4EF47E32ECFA}"/>
          </ac:picMkLst>
        </pc:picChg>
      </pc:sldChg>
    </pc:docChg>
  </pc:docChgLst>
  <pc:docChgLst>
    <pc:chgData name="Ayishwarya Mathpati" userId="S::ayishwarya.mathpati@kizora.com::82c8f29d-e208-40be-b98b-bc277509c363" providerId="AD" clId="Web-{5C5DC755-B6D0-43A7-AE23-5D6FBAC92E87}"/>
    <pc:docChg chg="addSld delSld modSld">
      <pc:chgData name="Ayishwarya Mathpati" userId="S::ayishwarya.mathpati@kizora.com::82c8f29d-e208-40be-b98b-bc277509c363" providerId="AD" clId="Web-{5C5DC755-B6D0-43A7-AE23-5D6FBAC92E87}" dt="2023-08-01T10:54:14.965" v="160"/>
      <pc:docMkLst>
        <pc:docMk/>
      </pc:docMkLst>
      <pc:sldChg chg="addSp delSp modSp new">
        <pc:chgData name="Ayishwarya Mathpati" userId="S::ayishwarya.mathpati@kizora.com::82c8f29d-e208-40be-b98b-bc277509c363" providerId="AD" clId="Web-{5C5DC755-B6D0-43A7-AE23-5D6FBAC92E87}" dt="2023-08-01T10:30:05.597" v="6" actId="14100"/>
        <pc:sldMkLst>
          <pc:docMk/>
          <pc:sldMk cId="4270596354" sldId="279"/>
        </pc:sldMkLst>
        <pc:spChg chg="del">
          <ac:chgData name="Ayishwarya Mathpati" userId="S::ayishwarya.mathpati@kizora.com::82c8f29d-e208-40be-b98b-bc277509c363" providerId="AD" clId="Web-{5C5DC755-B6D0-43A7-AE23-5D6FBAC92E87}" dt="2023-08-01T10:29:51.612" v="2"/>
          <ac:spMkLst>
            <pc:docMk/>
            <pc:sldMk cId="4270596354" sldId="279"/>
            <ac:spMk id="2" creationId="{5909CCD2-9C72-72EE-19A9-3EE48ABDF75C}"/>
          </ac:spMkLst>
        </pc:spChg>
        <pc:spChg chg="del">
          <ac:chgData name="Ayishwarya Mathpati" userId="S::ayishwarya.mathpati@kizora.com::82c8f29d-e208-40be-b98b-bc277509c363" providerId="AD" clId="Web-{5C5DC755-B6D0-43A7-AE23-5D6FBAC92E87}" dt="2023-08-01T10:29:46.675" v="1"/>
          <ac:spMkLst>
            <pc:docMk/>
            <pc:sldMk cId="4270596354" sldId="279"/>
            <ac:spMk id="3" creationId="{F8CF3076-72D1-5195-2A83-8B428571A0A1}"/>
          </ac:spMkLst>
        </pc:spChg>
        <pc:picChg chg="add mod ord">
          <ac:chgData name="Ayishwarya Mathpati" userId="S::ayishwarya.mathpati@kizora.com::82c8f29d-e208-40be-b98b-bc277509c363" providerId="AD" clId="Web-{5C5DC755-B6D0-43A7-AE23-5D6FBAC92E87}" dt="2023-08-01T10:30:05.597" v="6" actId="14100"/>
          <ac:picMkLst>
            <pc:docMk/>
            <pc:sldMk cId="4270596354" sldId="279"/>
            <ac:picMk id="4" creationId="{FA2DE09C-F01C-6686-97B0-E6B96FB23DAA}"/>
          </ac:picMkLst>
        </pc:picChg>
      </pc:sldChg>
      <pc:sldChg chg="delSp modSp new">
        <pc:chgData name="Ayishwarya Mathpati" userId="S::ayishwarya.mathpati@kizora.com::82c8f29d-e208-40be-b98b-bc277509c363" providerId="AD" clId="Web-{5C5DC755-B6D0-43A7-AE23-5D6FBAC92E87}" dt="2023-08-01T10:38:03.735" v="37" actId="20577"/>
        <pc:sldMkLst>
          <pc:docMk/>
          <pc:sldMk cId="2453376580" sldId="280"/>
        </pc:sldMkLst>
        <pc:spChg chg="del">
          <ac:chgData name="Ayishwarya Mathpati" userId="S::ayishwarya.mathpati@kizora.com::82c8f29d-e208-40be-b98b-bc277509c363" providerId="AD" clId="Web-{5C5DC755-B6D0-43A7-AE23-5D6FBAC92E87}" dt="2023-08-01T10:31:55.162" v="14"/>
          <ac:spMkLst>
            <pc:docMk/>
            <pc:sldMk cId="2453376580" sldId="280"/>
            <ac:spMk id="2" creationId="{44E5D3F6-22BD-47F1-A96C-B6B038AE31FE}"/>
          </ac:spMkLst>
        </pc:spChg>
        <pc:spChg chg="mod">
          <ac:chgData name="Ayishwarya Mathpati" userId="S::ayishwarya.mathpati@kizora.com::82c8f29d-e208-40be-b98b-bc277509c363" providerId="AD" clId="Web-{5C5DC755-B6D0-43A7-AE23-5D6FBAC92E87}" dt="2023-08-01T10:38:03.735" v="37" actId="20577"/>
          <ac:spMkLst>
            <pc:docMk/>
            <pc:sldMk cId="2453376580" sldId="280"/>
            <ac:spMk id="3" creationId="{25447D84-51E4-E174-9905-E64B1C5ED5F9}"/>
          </ac:spMkLst>
        </pc:spChg>
      </pc:sldChg>
      <pc:sldChg chg="delSp modSp new">
        <pc:chgData name="Ayishwarya Mathpati" userId="S::ayishwarya.mathpati@kizora.com::82c8f29d-e208-40be-b98b-bc277509c363" providerId="AD" clId="Web-{5C5DC755-B6D0-43A7-AE23-5D6FBAC92E87}" dt="2023-08-01T10:41:36.757" v="64" actId="20577"/>
        <pc:sldMkLst>
          <pc:docMk/>
          <pc:sldMk cId="436246814" sldId="281"/>
        </pc:sldMkLst>
        <pc:spChg chg="del">
          <ac:chgData name="Ayishwarya Mathpati" userId="S::ayishwarya.mathpati@kizora.com::82c8f29d-e208-40be-b98b-bc277509c363" providerId="AD" clId="Web-{5C5DC755-B6D0-43A7-AE23-5D6FBAC92E87}" dt="2023-08-01T10:38:30.330" v="43"/>
          <ac:spMkLst>
            <pc:docMk/>
            <pc:sldMk cId="436246814" sldId="281"/>
            <ac:spMk id="2" creationId="{0304C62B-A9B8-0C44-9C5B-4C3B4E02C795}"/>
          </ac:spMkLst>
        </pc:spChg>
        <pc:spChg chg="mod">
          <ac:chgData name="Ayishwarya Mathpati" userId="S::ayishwarya.mathpati@kizora.com::82c8f29d-e208-40be-b98b-bc277509c363" providerId="AD" clId="Web-{5C5DC755-B6D0-43A7-AE23-5D6FBAC92E87}" dt="2023-08-01T10:41:36.757" v="64" actId="20577"/>
          <ac:spMkLst>
            <pc:docMk/>
            <pc:sldMk cId="436246814" sldId="281"/>
            <ac:spMk id="3" creationId="{D3FCC18D-1B1F-9E07-70C0-9C01ED2365D7}"/>
          </ac:spMkLst>
        </pc:spChg>
      </pc:sldChg>
      <pc:sldChg chg="addSp delSp modSp new mod setBg">
        <pc:chgData name="Ayishwarya Mathpati" userId="S::ayishwarya.mathpati@kizora.com::82c8f29d-e208-40be-b98b-bc277509c363" providerId="AD" clId="Web-{5C5DC755-B6D0-43A7-AE23-5D6FBAC92E87}" dt="2023-08-01T10:46:42.999" v="91"/>
        <pc:sldMkLst>
          <pc:docMk/>
          <pc:sldMk cId="3326264046" sldId="282"/>
        </pc:sldMkLst>
        <pc:spChg chg="mod">
          <ac:chgData name="Ayishwarya Mathpati" userId="S::ayishwarya.mathpati@kizora.com::82c8f29d-e208-40be-b98b-bc277509c363" providerId="AD" clId="Web-{5C5DC755-B6D0-43A7-AE23-5D6FBAC92E87}" dt="2023-08-01T10:46:42.999" v="91"/>
          <ac:spMkLst>
            <pc:docMk/>
            <pc:sldMk cId="3326264046" sldId="282"/>
            <ac:spMk id="2" creationId="{0C7E090F-49E6-D1C5-D167-0E54ACA9F118}"/>
          </ac:spMkLst>
        </pc:spChg>
        <pc:spChg chg="del mod">
          <ac:chgData name="Ayishwarya Mathpati" userId="S::ayishwarya.mathpati@kizora.com::82c8f29d-e208-40be-b98b-bc277509c363" providerId="AD" clId="Web-{5C5DC755-B6D0-43A7-AE23-5D6FBAC92E87}" dt="2023-08-01T10:46:42.999" v="91"/>
          <ac:spMkLst>
            <pc:docMk/>
            <pc:sldMk cId="3326264046" sldId="282"/>
            <ac:spMk id="3" creationId="{00A34133-0938-AA6C-8AC9-3E1678D7E5BE}"/>
          </ac:spMkLst>
        </pc:spChg>
        <pc:spChg chg="add">
          <ac:chgData name="Ayishwarya Mathpati" userId="S::ayishwarya.mathpati@kizora.com::82c8f29d-e208-40be-b98b-bc277509c363" providerId="AD" clId="Web-{5C5DC755-B6D0-43A7-AE23-5D6FBAC92E87}" dt="2023-08-01T10:46:42.999" v="91"/>
          <ac:spMkLst>
            <pc:docMk/>
            <pc:sldMk cId="3326264046" sldId="282"/>
            <ac:spMk id="9" creationId="{53B021B3-DE93-4AB7-8A18-CF5F1CED88B8}"/>
          </ac:spMkLst>
        </pc:spChg>
        <pc:spChg chg="add">
          <ac:chgData name="Ayishwarya Mathpati" userId="S::ayishwarya.mathpati@kizora.com::82c8f29d-e208-40be-b98b-bc277509c363" providerId="AD" clId="Web-{5C5DC755-B6D0-43A7-AE23-5D6FBAC92E87}" dt="2023-08-01T10:46:42.999" v="91"/>
          <ac:spMkLst>
            <pc:docMk/>
            <pc:sldMk cId="3326264046" sldId="282"/>
            <ac:spMk id="11" creationId="{52D502E5-F6B4-4D58-B4AE-FC466FF15EE8}"/>
          </ac:spMkLst>
        </pc:spChg>
        <pc:spChg chg="add">
          <ac:chgData name="Ayishwarya Mathpati" userId="S::ayishwarya.mathpati@kizora.com::82c8f29d-e208-40be-b98b-bc277509c363" providerId="AD" clId="Web-{5C5DC755-B6D0-43A7-AE23-5D6FBAC92E87}" dt="2023-08-01T10:46:42.999" v="91"/>
          <ac:spMkLst>
            <pc:docMk/>
            <pc:sldMk cId="3326264046" sldId="282"/>
            <ac:spMk id="13" creationId="{9DECDBF4-02B6-4BB4-B65B-B8107AD6A9E8}"/>
          </ac:spMkLst>
        </pc:spChg>
        <pc:graphicFrameChg chg="add">
          <ac:chgData name="Ayishwarya Mathpati" userId="S::ayishwarya.mathpati@kizora.com::82c8f29d-e208-40be-b98b-bc277509c363" providerId="AD" clId="Web-{5C5DC755-B6D0-43A7-AE23-5D6FBAC92E87}" dt="2023-08-01T10:46:42.999" v="91"/>
          <ac:graphicFrameMkLst>
            <pc:docMk/>
            <pc:sldMk cId="3326264046" sldId="282"/>
            <ac:graphicFrameMk id="5" creationId="{84A3EB42-0C2A-C542-F0CE-A94170A34F7D}"/>
          </ac:graphicFrameMkLst>
        </pc:graphicFrameChg>
      </pc:sldChg>
      <pc:sldChg chg="addSp modSp new mod setBg">
        <pc:chgData name="Ayishwarya Mathpati" userId="S::ayishwarya.mathpati@kizora.com::82c8f29d-e208-40be-b98b-bc277509c363" providerId="AD" clId="Web-{5C5DC755-B6D0-43A7-AE23-5D6FBAC92E87}" dt="2023-08-01T10:49:49.176" v="120"/>
        <pc:sldMkLst>
          <pc:docMk/>
          <pc:sldMk cId="2851142442" sldId="283"/>
        </pc:sldMkLst>
        <pc:spChg chg="mod">
          <ac:chgData name="Ayishwarya Mathpati" userId="S::ayishwarya.mathpati@kizora.com::82c8f29d-e208-40be-b98b-bc277509c363" providerId="AD" clId="Web-{5C5DC755-B6D0-43A7-AE23-5D6FBAC92E87}" dt="2023-08-01T10:49:49.176" v="120"/>
          <ac:spMkLst>
            <pc:docMk/>
            <pc:sldMk cId="2851142442" sldId="283"/>
            <ac:spMk id="2" creationId="{5774916B-8FB9-3313-011F-6E940C2D063E}"/>
          </ac:spMkLst>
        </pc:spChg>
        <pc:spChg chg="mod">
          <ac:chgData name="Ayishwarya Mathpati" userId="S::ayishwarya.mathpati@kizora.com::82c8f29d-e208-40be-b98b-bc277509c363" providerId="AD" clId="Web-{5C5DC755-B6D0-43A7-AE23-5D6FBAC92E87}" dt="2023-08-01T10:49:49.176" v="120"/>
          <ac:spMkLst>
            <pc:docMk/>
            <pc:sldMk cId="2851142442" sldId="283"/>
            <ac:spMk id="3" creationId="{CC71A9EA-8B89-07C7-F2B8-FAAD80190DB1}"/>
          </ac:spMkLst>
        </pc:spChg>
        <pc:spChg chg="add">
          <ac:chgData name="Ayishwarya Mathpati" userId="S::ayishwarya.mathpati@kizora.com::82c8f29d-e208-40be-b98b-bc277509c363" providerId="AD" clId="Web-{5C5DC755-B6D0-43A7-AE23-5D6FBAC92E87}" dt="2023-08-01T10:49:49.176" v="120"/>
          <ac:spMkLst>
            <pc:docMk/>
            <pc:sldMk cId="2851142442" sldId="283"/>
            <ac:spMk id="8" creationId="{100EDD19-6802-4EC3-95CE-CFFAB042CFD6}"/>
          </ac:spMkLst>
        </pc:spChg>
        <pc:spChg chg="add">
          <ac:chgData name="Ayishwarya Mathpati" userId="S::ayishwarya.mathpati@kizora.com::82c8f29d-e208-40be-b98b-bc277509c363" providerId="AD" clId="Web-{5C5DC755-B6D0-43A7-AE23-5D6FBAC92E87}" dt="2023-08-01T10:49:49.176" v="120"/>
          <ac:spMkLst>
            <pc:docMk/>
            <pc:sldMk cId="2851142442" sldId="283"/>
            <ac:spMk id="10" creationId="{DB17E863-922E-4C26-BD64-E8FD41D28661}"/>
          </ac:spMkLst>
        </pc:spChg>
      </pc:sldChg>
      <pc:sldChg chg="addSp delSp modSp new mod setBg">
        <pc:chgData name="Ayishwarya Mathpati" userId="S::ayishwarya.mathpati@kizora.com::82c8f29d-e208-40be-b98b-bc277509c363" providerId="AD" clId="Web-{5C5DC755-B6D0-43A7-AE23-5D6FBAC92E87}" dt="2023-08-01T10:50:14.271" v="127"/>
        <pc:sldMkLst>
          <pc:docMk/>
          <pc:sldMk cId="1288788649" sldId="284"/>
        </pc:sldMkLst>
        <pc:spChg chg="del">
          <ac:chgData name="Ayishwarya Mathpati" userId="S::ayishwarya.mathpati@kizora.com::82c8f29d-e208-40be-b98b-bc277509c363" providerId="AD" clId="Web-{5C5DC755-B6D0-43A7-AE23-5D6FBAC92E87}" dt="2023-08-01T10:50:08.630" v="123"/>
          <ac:spMkLst>
            <pc:docMk/>
            <pc:sldMk cId="1288788649" sldId="284"/>
            <ac:spMk id="2" creationId="{464E2590-F94B-D16F-6D4C-22535449C645}"/>
          </ac:spMkLst>
        </pc:spChg>
        <pc:spChg chg="del">
          <ac:chgData name="Ayishwarya Mathpati" userId="S::ayishwarya.mathpati@kizora.com::82c8f29d-e208-40be-b98b-bc277509c363" providerId="AD" clId="Web-{5C5DC755-B6D0-43A7-AE23-5D6FBAC92E87}" dt="2023-08-01T10:50:06.880" v="122"/>
          <ac:spMkLst>
            <pc:docMk/>
            <pc:sldMk cId="1288788649" sldId="284"/>
            <ac:spMk id="3" creationId="{A06A852D-BEC0-AF39-1E35-948E12C96EE9}"/>
          </ac:spMkLst>
        </pc:spChg>
        <pc:spChg chg="add">
          <ac:chgData name="Ayishwarya Mathpati" userId="S::ayishwarya.mathpati@kizora.com::82c8f29d-e208-40be-b98b-bc277509c363" providerId="AD" clId="Web-{5C5DC755-B6D0-43A7-AE23-5D6FBAC92E87}" dt="2023-08-01T10:50:14.271" v="127"/>
          <ac:spMkLst>
            <pc:docMk/>
            <pc:sldMk cId="1288788649" sldId="284"/>
            <ac:spMk id="9" creationId="{AB8C311F-7253-4AED-9701-7FC0708C41C7}"/>
          </ac:spMkLst>
        </pc:spChg>
        <pc:spChg chg="add">
          <ac:chgData name="Ayishwarya Mathpati" userId="S::ayishwarya.mathpati@kizora.com::82c8f29d-e208-40be-b98b-bc277509c363" providerId="AD" clId="Web-{5C5DC755-B6D0-43A7-AE23-5D6FBAC92E87}" dt="2023-08-01T10:50:14.271" v="127"/>
          <ac:spMkLst>
            <pc:docMk/>
            <pc:sldMk cId="1288788649" sldId="284"/>
            <ac:spMk id="11" creationId="{FD073016-B734-483B-8953-5BADEE145112}"/>
          </ac:spMkLst>
        </pc:spChg>
        <pc:spChg chg="add">
          <ac:chgData name="Ayishwarya Mathpati" userId="S::ayishwarya.mathpati@kizora.com::82c8f29d-e208-40be-b98b-bc277509c363" providerId="AD" clId="Web-{5C5DC755-B6D0-43A7-AE23-5D6FBAC92E87}" dt="2023-08-01T10:50:14.271" v="127"/>
          <ac:spMkLst>
            <pc:docMk/>
            <pc:sldMk cId="1288788649" sldId="284"/>
            <ac:spMk id="13" creationId="{90A7EAB6-59D3-4325-8DE6-E0CA4009CE53}"/>
          </ac:spMkLst>
        </pc:spChg>
        <pc:spChg chg="add">
          <ac:chgData name="Ayishwarya Mathpati" userId="S::ayishwarya.mathpati@kizora.com::82c8f29d-e208-40be-b98b-bc277509c363" providerId="AD" clId="Web-{5C5DC755-B6D0-43A7-AE23-5D6FBAC92E87}" dt="2023-08-01T10:50:14.271" v="127"/>
          <ac:spMkLst>
            <pc:docMk/>
            <pc:sldMk cId="1288788649" sldId="284"/>
            <ac:spMk id="15" creationId="{A8D57A06-A426-446D-B02C-A2DC6B62E45E}"/>
          </ac:spMkLst>
        </pc:spChg>
        <pc:picChg chg="add mod ord">
          <ac:chgData name="Ayishwarya Mathpati" userId="S::ayishwarya.mathpati@kizora.com::82c8f29d-e208-40be-b98b-bc277509c363" providerId="AD" clId="Web-{5C5DC755-B6D0-43A7-AE23-5D6FBAC92E87}" dt="2023-08-01T10:50:14.271" v="127"/>
          <ac:picMkLst>
            <pc:docMk/>
            <pc:sldMk cId="1288788649" sldId="284"/>
            <ac:picMk id="4" creationId="{3958DB0A-22B9-DAA3-52D4-80C16EB3D635}"/>
          </ac:picMkLst>
        </pc:picChg>
      </pc:sldChg>
      <pc:sldChg chg="addSp delSp modSp new">
        <pc:chgData name="Ayishwarya Mathpati" userId="S::ayishwarya.mathpati@kizora.com::82c8f29d-e208-40be-b98b-bc277509c363" providerId="AD" clId="Web-{5C5DC755-B6D0-43A7-AE23-5D6FBAC92E87}" dt="2023-08-01T10:50:53.006" v="132" actId="1076"/>
        <pc:sldMkLst>
          <pc:docMk/>
          <pc:sldMk cId="3120118080" sldId="285"/>
        </pc:sldMkLst>
        <pc:spChg chg="del">
          <ac:chgData name="Ayishwarya Mathpati" userId="S::ayishwarya.mathpati@kizora.com::82c8f29d-e208-40be-b98b-bc277509c363" providerId="AD" clId="Web-{5C5DC755-B6D0-43A7-AE23-5D6FBAC92E87}" dt="2023-08-01T10:50:48.459" v="130"/>
          <ac:spMkLst>
            <pc:docMk/>
            <pc:sldMk cId="3120118080" sldId="285"/>
            <ac:spMk id="2" creationId="{058F22CE-52CB-D10C-35AE-CAC9C67F45F9}"/>
          </ac:spMkLst>
        </pc:spChg>
        <pc:spChg chg="del">
          <ac:chgData name="Ayishwarya Mathpati" userId="S::ayishwarya.mathpati@kizora.com::82c8f29d-e208-40be-b98b-bc277509c363" providerId="AD" clId="Web-{5C5DC755-B6D0-43A7-AE23-5D6FBAC92E87}" dt="2023-08-01T10:50:42.678" v="129"/>
          <ac:spMkLst>
            <pc:docMk/>
            <pc:sldMk cId="3120118080" sldId="285"/>
            <ac:spMk id="3" creationId="{AD932458-82C9-0BC3-8D93-47F3BFBE0616}"/>
          </ac:spMkLst>
        </pc:spChg>
        <pc:picChg chg="add mod ord">
          <ac:chgData name="Ayishwarya Mathpati" userId="S::ayishwarya.mathpati@kizora.com::82c8f29d-e208-40be-b98b-bc277509c363" providerId="AD" clId="Web-{5C5DC755-B6D0-43A7-AE23-5D6FBAC92E87}" dt="2023-08-01T10:50:53.006" v="132" actId="1076"/>
          <ac:picMkLst>
            <pc:docMk/>
            <pc:sldMk cId="3120118080" sldId="285"/>
            <ac:picMk id="4" creationId="{63521CFC-3716-0AF5-D0CE-4FD97C482257}"/>
          </ac:picMkLst>
        </pc:picChg>
      </pc:sldChg>
      <pc:sldChg chg="addSp delSp modSp new mod setBg">
        <pc:chgData name="Ayishwarya Mathpati" userId="S::ayishwarya.mathpati@kizora.com::82c8f29d-e208-40be-b98b-bc277509c363" providerId="AD" clId="Web-{5C5DC755-B6D0-43A7-AE23-5D6FBAC92E87}" dt="2023-08-01T10:52:45.791" v="154"/>
        <pc:sldMkLst>
          <pc:docMk/>
          <pc:sldMk cId="3177498418" sldId="286"/>
        </pc:sldMkLst>
        <pc:spChg chg="del mod">
          <ac:chgData name="Ayishwarya Mathpati" userId="S::ayishwarya.mathpati@kizora.com::82c8f29d-e208-40be-b98b-bc277509c363" providerId="AD" clId="Web-{5C5DC755-B6D0-43A7-AE23-5D6FBAC92E87}" dt="2023-08-01T10:52:26.134" v="150"/>
          <ac:spMkLst>
            <pc:docMk/>
            <pc:sldMk cId="3177498418" sldId="286"/>
            <ac:spMk id="2" creationId="{A942DBA3-E72C-276A-9EF4-4CFB4D2B79BC}"/>
          </ac:spMkLst>
        </pc:spChg>
        <pc:spChg chg="del">
          <ac:chgData name="Ayishwarya Mathpati" userId="S::ayishwarya.mathpati@kizora.com::82c8f29d-e208-40be-b98b-bc277509c363" providerId="AD" clId="Web-{5C5DC755-B6D0-43A7-AE23-5D6FBAC92E87}" dt="2023-08-01T10:52:09.665" v="147"/>
          <ac:spMkLst>
            <pc:docMk/>
            <pc:sldMk cId="3177498418" sldId="286"/>
            <ac:spMk id="3" creationId="{AE2D8A68-C3AB-D6CD-BF4F-D5B7062CECEC}"/>
          </ac:spMkLst>
        </pc:spChg>
        <pc:spChg chg="add del mod">
          <ac:chgData name="Ayishwarya Mathpati" userId="S::ayishwarya.mathpati@kizora.com::82c8f29d-e208-40be-b98b-bc277509c363" providerId="AD" clId="Web-{5C5DC755-B6D0-43A7-AE23-5D6FBAC92E87}" dt="2023-08-01T10:52:29.415" v="151"/>
          <ac:spMkLst>
            <pc:docMk/>
            <pc:sldMk cId="3177498418" sldId="286"/>
            <ac:spMk id="6" creationId="{11578F5E-D832-027B-9335-8470BD52F3FD}"/>
          </ac:spMkLst>
        </pc:spChg>
        <pc:spChg chg="add">
          <ac:chgData name="Ayishwarya Mathpati" userId="S::ayishwarya.mathpati@kizora.com::82c8f29d-e208-40be-b98b-bc277509c363" providerId="AD" clId="Web-{5C5DC755-B6D0-43A7-AE23-5D6FBAC92E87}" dt="2023-08-01T10:52:45.791" v="154"/>
          <ac:spMkLst>
            <pc:docMk/>
            <pc:sldMk cId="3177498418" sldId="286"/>
            <ac:spMk id="9" creationId="{DA2E7C1E-2B5A-4BBA-AE51-1CD8C19309D7}"/>
          </ac:spMkLst>
        </pc:spChg>
        <pc:spChg chg="add">
          <ac:chgData name="Ayishwarya Mathpati" userId="S::ayishwarya.mathpati@kizora.com::82c8f29d-e208-40be-b98b-bc277509c363" providerId="AD" clId="Web-{5C5DC755-B6D0-43A7-AE23-5D6FBAC92E87}" dt="2023-08-01T10:52:45.791" v="154"/>
          <ac:spMkLst>
            <pc:docMk/>
            <pc:sldMk cId="3177498418" sldId="286"/>
            <ac:spMk id="11" creationId="{43DF76B1-5174-4FAF-9D19-FFEE98426836}"/>
          </ac:spMkLst>
        </pc:spChg>
        <pc:picChg chg="add mod ord">
          <ac:chgData name="Ayishwarya Mathpati" userId="S::ayishwarya.mathpati@kizora.com::82c8f29d-e208-40be-b98b-bc277509c363" providerId="AD" clId="Web-{5C5DC755-B6D0-43A7-AE23-5D6FBAC92E87}" dt="2023-08-01T10:52:45.791" v="154"/>
          <ac:picMkLst>
            <pc:docMk/>
            <pc:sldMk cId="3177498418" sldId="286"/>
            <ac:picMk id="4" creationId="{52D8FAF9-DDF4-8D3A-EED2-B0B6D5E18386}"/>
          </ac:picMkLst>
        </pc:picChg>
      </pc:sldChg>
      <pc:sldChg chg="addSp delSp modSp new del mod setBg">
        <pc:chgData name="Ayishwarya Mathpati" userId="S::ayishwarya.mathpati@kizora.com::82c8f29d-e208-40be-b98b-bc277509c363" providerId="AD" clId="Web-{5C5DC755-B6D0-43A7-AE23-5D6FBAC92E87}" dt="2023-08-01T10:54:13.184" v="159"/>
        <pc:sldMkLst>
          <pc:docMk/>
          <pc:sldMk cId="912053705" sldId="287"/>
        </pc:sldMkLst>
        <pc:spChg chg="del">
          <ac:chgData name="Ayishwarya Mathpati" userId="S::ayishwarya.mathpati@kizora.com::82c8f29d-e208-40be-b98b-bc277509c363" providerId="AD" clId="Web-{5C5DC755-B6D0-43A7-AE23-5D6FBAC92E87}" dt="2023-08-01T10:54:01.965" v="157"/>
          <ac:spMkLst>
            <pc:docMk/>
            <pc:sldMk cId="912053705" sldId="287"/>
            <ac:spMk id="2" creationId="{41584363-4BC8-F4A5-AE6F-44C9BC1F1334}"/>
          </ac:spMkLst>
        </pc:spChg>
        <pc:spChg chg="del">
          <ac:chgData name="Ayishwarya Mathpati" userId="S::ayishwarya.mathpati@kizora.com::82c8f29d-e208-40be-b98b-bc277509c363" providerId="AD" clId="Web-{5C5DC755-B6D0-43A7-AE23-5D6FBAC92E87}" dt="2023-08-01T10:53:59.543" v="156"/>
          <ac:spMkLst>
            <pc:docMk/>
            <pc:sldMk cId="912053705" sldId="287"/>
            <ac:spMk id="3" creationId="{5A1DA33B-E0D2-CA36-9CD3-79E828BD1FCF}"/>
          </ac:spMkLst>
        </pc:spChg>
        <pc:spChg chg="add">
          <ac:chgData name="Ayishwarya Mathpati" userId="S::ayishwarya.mathpati@kizora.com::82c8f29d-e208-40be-b98b-bc277509c363" providerId="AD" clId="Web-{5C5DC755-B6D0-43A7-AE23-5D6FBAC92E87}" dt="2023-08-01T10:54:07.590" v="158"/>
          <ac:spMkLst>
            <pc:docMk/>
            <pc:sldMk cId="912053705" sldId="287"/>
            <ac:spMk id="9" creationId="{42A4FC2C-047E-45A5-965D-8E1E3BF09BC6}"/>
          </ac:spMkLst>
        </pc:spChg>
        <pc:picChg chg="add mod ord">
          <ac:chgData name="Ayishwarya Mathpati" userId="S::ayishwarya.mathpati@kizora.com::82c8f29d-e208-40be-b98b-bc277509c363" providerId="AD" clId="Web-{5C5DC755-B6D0-43A7-AE23-5D6FBAC92E87}" dt="2023-08-01T10:54:07.590" v="158"/>
          <ac:picMkLst>
            <pc:docMk/>
            <pc:sldMk cId="912053705" sldId="287"/>
            <ac:picMk id="4" creationId="{8FD48376-3F75-0CAF-5575-96C75FF9CBD9}"/>
          </ac:picMkLst>
        </pc:picChg>
      </pc:sldChg>
      <pc:sldChg chg="add">
        <pc:chgData name="Ayishwarya Mathpati" userId="S::ayishwarya.mathpati@kizora.com::82c8f29d-e208-40be-b98b-bc277509c363" providerId="AD" clId="Web-{5C5DC755-B6D0-43A7-AE23-5D6FBAC92E87}" dt="2023-08-01T10:54:14.965" v="160"/>
        <pc:sldMkLst>
          <pc:docMk/>
          <pc:sldMk cId="2890163908" sldId="287"/>
        </pc:sldMkLst>
      </pc:sldChg>
    </pc:docChg>
  </pc:docChgLst>
  <pc:docChgLst>
    <pc:chgData name="Ayishwarya Mathpati" userId="S::ayishwarya.mathpati@kizora.com::82c8f29d-e208-40be-b98b-bc277509c363" providerId="AD" clId="Web-{3A4B5365-043C-434C-ACC0-7C91A06049E7}"/>
    <pc:docChg chg="addSld delSld modSld">
      <pc:chgData name="Ayishwarya Mathpati" userId="S::ayishwarya.mathpati@kizora.com::82c8f29d-e208-40be-b98b-bc277509c363" providerId="AD" clId="Web-{3A4B5365-043C-434C-ACC0-7C91A06049E7}" dt="2023-08-18T10:20:50.079" v="7"/>
      <pc:docMkLst>
        <pc:docMk/>
      </pc:docMkLst>
      <pc:sldChg chg="del">
        <pc:chgData name="Ayishwarya Mathpati" userId="S::ayishwarya.mathpati@kizora.com::82c8f29d-e208-40be-b98b-bc277509c363" providerId="AD" clId="Web-{3A4B5365-043C-434C-ACC0-7C91A06049E7}" dt="2023-08-18T10:20:50.079" v="7"/>
        <pc:sldMkLst>
          <pc:docMk/>
          <pc:sldMk cId="2890163908" sldId="287"/>
        </pc:sldMkLst>
      </pc:sldChg>
      <pc:sldChg chg="addSp delSp modSp new mod setBg">
        <pc:chgData name="Ayishwarya Mathpati" userId="S::ayishwarya.mathpati@kizora.com::82c8f29d-e208-40be-b98b-bc277509c363" providerId="AD" clId="Web-{3A4B5365-043C-434C-ACC0-7C91A06049E7}" dt="2023-08-18T10:20:44.829" v="6"/>
        <pc:sldMkLst>
          <pc:docMk/>
          <pc:sldMk cId="167161360" sldId="289"/>
        </pc:sldMkLst>
        <pc:spChg chg="del">
          <ac:chgData name="Ayishwarya Mathpati" userId="S::ayishwarya.mathpati@kizora.com::82c8f29d-e208-40be-b98b-bc277509c363" providerId="AD" clId="Web-{3A4B5365-043C-434C-ACC0-7C91A06049E7}" dt="2023-08-18T10:20:34.329" v="2"/>
          <ac:spMkLst>
            <pc:docMk/>
            <pc:sldMk cId="167161360" sldId="289"/>
            <ac:spMk id="2" creationId="{2C51D6E1-779E-5735-803D-CB7074384EB9}"/>
          </ac:spMkLst>
        </pc:spChg>
        <pc:spChg chg="del">
          <ac:chgData name="Ayishwarya Mathpati" userId="S::ayishwarya.mathpati@kizora.com::82c8f29d-e208-40be-b98b-bc277509c363" providerId="AD" clId="Web-{3A4B5365-043C-434C-ACC0-7C91A06049E7}" dt="2023-08-18T10:20:30.844" v="1"/>
          <ac:spMkLst>
            <pc:docMk/>
            <pc:sldMk cId="167161360" sldId="289"/>
            <ac:spMk id="3" creationId="{12F53D46-8922-AA7F-A707-BBF96C81B365}"/>
          </ac:spMkLst>
        </pc:spChg>
        <pc:spChg chg="add del">
          <ac:chgData name="Ayishwarya Mathpati" userId="S::ayishwarya.mathpati@kizora.com::82c8f29d-e208-40be-b98b-bc277509c363" providerId="AD" clId="Web-{3A4B5365-043C-434C-ACC0-7C91A06049E7}" dt="2023-08-18T10:20:44.829" v="6"/>
          <ac:spMkLst>
            <pc:docMk/>
            <pc:sldMk cId="167161360" sldId="289"/>
            <ac:spMk id="8" creationId="{759765A8-589F-7682-0D50-2F244F865B11}"/>
          </ac:spMkLst>
        </pc:spChg>
        <pc:spChg chg="add del">
          <ac:chgData name="Ayishwarya Mathpati" userId="S::ayishwarya.mathpati@kizora.com::82c8f29d-e208-40be-b98b-bc277509c363" providerId="AD" clId="Web-{3A4B5365-043C-434C-ACC0-7C91A06049E7}" dt="2023-08-18T10:20:40.110" v="4"/>
          <ac:spMkLst>
            <pc:docMk/>
            <pc:sldMk cId="167161360" sldId="289"/>
            <ac:spMk id="9" creationId="{42A4FC2C-047E-45A5-965D-8E1E3BF09BC6}"/>
          </ac:spMkLst>
        </pc:spChg>
        <pc:spChg chg="add">
          <ac:chgData name="Ayishwarya Mathpati" userId="S::ayishwarya.mathpati@kizora.com::82c8f29d-e208-40be-b98b-bc277509c363" providerId="AD" clId="Web-{3A4B5365-043C-434C-ACC0-7C91A06049E7}" dt="2023-08-18T10:20:40.126" v="5"/>
          <ac:spMkLst>
            <pc:docMk/>
            <pc:sldMk cId="167161360" sldId="289"/>
            <ac:spMk id="11" creationId="{04812C46-200A-4DEB-A05E-3ED6C68C2387}"/>
          </ac:spMkLst>
        </pc:spChg>
        <pc:spChg chg="add">
          <ac:chgData name="Ayishwarya Mathpati" userId="S::ayishwarya.mathpati@kizora.com::82c8f29d-e208-40be-b98b-bc277509c363" providerId="AD" clId="Web-{3A4B5365-043C-434C-ACC0-7C91A06049E7}" dt="2023-08-18T10:20:40.126" v="5"/>
          <ac:spMkLst>
            <pc:docMk/>
            <pc:sldMk cId="167161360" sldId="289"/>
            <ac:spMk id="13" creationId="{D1EA859B-E555-4109-94F3-6700E046E008}"/>
          </ac:spMkLst>
        </pc:spChg>
        <pc:picChg chg="add mod ord">
          <ac:chgData name="Ayishwarya Mathpati" userId="S::ayishwarya.mathpati@kizora.com::82c8f29d-e208-40be-b98b-bc277509c363" providerId="AD" clId="Web-{3A4B5365-043C-434C-ACC0-7C91A06049E7}" dt="2023-08-18T10:20:40.126" v="5"/>
          <ac:picMkLst>
            <pc:docMk/>
            <pc:sldMk cId="167161360" sldId="289"/>
            <ac:picMk id="4" creationId="{5653AA1A-27EE-4F19-B591-9DE5ECF1B700}"/>
          </ac:picMkLst>
        </pc:picChg>
      </pc:sldChg>
    </pc:docChg>
  </pc:docChgLst>
  <pc:docChgLst>
    <pc:chgData name="Ayishwarya Mathpati" userId="S::ayishwarya.mathpati@kizora.com::82c8f29d-e208-40be-b98b-bc277509c363" providerId="AD" clId="Web-{C49966FD-40CB-AEAB-6AA9-E93407009BD8}"/>
    <pc:docChg chg="addSld delSld modSld">
      <pc:chgData name="Ayishwarya Mathpati" userId="S::ayishwarya.mathpati@kizora.com::82c8f29d-e208-40be-b98b-bc277509c363" providerId="AD" clId="Web-{C49966FD-40CB-AEAB-6AA9-E93407009BD8}" dt="2023-08-18T11:17:49.405" v="22"/>
      <pc:docMkLst>
        <pc:docMk/>
      </pc:docMkLst>
      <pc:sldChg chg="del">
        <pc:chgData name="Ayishwarya Mathpati" userId="S::ayishwarya.mathpati@kizora.com::82c8f29d-e208-40be-b98b-bc277509c363" providerId="AD" clId="Web-{C49966FD-40CB-AEAB-6AA9-E93407009BD8}" dt="2023-08-18T11:17:49.405" v="22"/>
        <pc:sldMkLst>
          <pc:docMk/>
          <pc:sldMk cId="3272916343" sldId="264"/>
        </pc:sldMkLst>
      </pc:sldChg>
      <pc:sldChg chg="addSp delSp modSp new mod setBg">
        <pc:chgData name="Ayishwarya Mathpati" userId="S::ayishwarya.mathpati@kizora.com::82c8f29d-e208-40be-b98b-bc277509c363" providerId="AD" clId="Web-{C49966FD-40CB-AEAB-6AA9-E93407009BD8}" dt="2023-08-18T11:17:17.216" v="21"/>
        <pc:sldMkLst>
          <pc:docMk/>
          <pc:sldMk cId="3164534261" sldId="290"/>
        </pc:sldMkLst>
        <pc:spChg chg="mod">
          <ac:chgData name="Ayishwarya Mathpati" userId="S::ayishwarya.mathpati@kizora.com::82c8f29d-e208-40be-b98b-bc277509c363" providerId="AD" clId="Web-{C49966FD-40CB-AEAB-6AA9-E93407009BD8}" dt="2023-08-18T11:17:17.216" v="21"/>
          <ac:spMkLst>
            <pc:docMk/>
            <pc:sldMk cId="3164534261" sldId="290"/>
            <ac:spMk id="2" creationId="{91A4D262-B965-4DDE-C461-3F85BC439763}"/>
          </ac:spMkLst>
        </pc:spChg>
        <pc:spChg chg="mod">
          <ac:chgData name="Ayishwarya Mathpati" userId="S::ayishwarya.mathpati@kizora.com::82c8f29d-e208-40be-b98b-bc277509c363" providerId="AD" clId="Web-{C49966FD-40CB-AEAB-6AA9-E93407009BD8}" dt="2023-08-18T11:17:17.216" v="21"/>
          <ac:spMkLst>
            <pc:docMk/>
            <pc:sldMk cId="3164534261" sldId="290"/>
            <ac:spMk id="3" creationId="{A602A83A-98FE-DE17-9402-86766E34B38C}"/>
          </ac:spMkLst>
        </pc:spChg>
        <pc:spChg chg="add del">
          <ac:chgData name="Ayishwarya Mathpati" userId="S::ayishwarya.mathpati@kizora.com::82c8f29d-e208-40be-b98b-bc277509c363" providerId="AD" clId="Web-{C49966FD-40CB-AEAB-6AA9-E93407009BD8}" dt="2023-08-18T11:17:17.216" v="21"/>
          <ac:spMkLst>
            <pc:docMk/>
            <pc:sldMk cId="3164534261" sldId="290"/>
            <ac:spMk id="9" creationId="{8181FC64-B306-4821-98E2-780662EFC486}"/>
          </ac:spMkLst>
        </pc:spChg>
        <pc:spChg chg="add del">
          <ac:chgData name="Ayishwarya Mathpati" userId="S::ayishwarya.mathpati@kizora.com::82c8f29d-e208-40be-b98b-bc277509c363" providerId="AD" clId="Web-{C49966FD-40CB-AEAB-6AA9-E93407009BD8}" dt="2023-08-18T11:17:17.216" v="21"/>
          <ac:spMkLst>
            <pc:docMk/>
            <pc:sldMk cId="3164534261" sldId="290"/>
            <ac:spMk id="11" creationId="{5871FC61-DD4E-47D4-81FD-8A7E7D12B371}"/>
          </ac:spMkLst>
        </pc:spChg>
        <pc:spChg chg="add del">
          <ac:chgData name="Ayishwarya Mathpati" userId="S::ayishwarya.mathpati@kizora.com::82c8f29d-e208-40be-b98b-bc277509c363" providerId="AD" clId="Web-{C49966FD-40CB-AEAB-6AA9-E93407009BD8}" dt="2023-08-18T11:17:17.216" v="21"/>
          <ac:spMkLst>
            <pc:docMk/>
            <pc:sldMk cId="3164534261" sldId="290"/>
            <ac:spMk id="13" creationId="{F9EC3F91-A75C-4F74-867E-E4C28C13546B}"/>
          </ac:spMkLst>
        </pc:spChg>
        <pc:spChg chg="add del">
          <ac:chgData name="Ayishwarya Mathpati" userId="S::ayishwarya.mathpati@kizora.com::82c8f29d-e208-40be-b98b-bc277509c363" providerId="AD" clId="Web-{C49966FD-40CB-AEAB-6AA9-E93407009BD8}" dt="2023-08-18T11:17:17.216" v="21"/>
          <ac:spMkLst>
            <pc:docMk/>
            <pc:sldMk cId="3164534261" sldId="290"/>
            <ac:spMk id="15" creationId="{829A1E2C-5AC8-40FC-99E9-832069D39792}"/>
          </ac:spMkLst>
        </pc:spChg>
        <pc:spChg chg="add">
          <ac:chgData name="Ayishwarya Mathpati" userId="S::ayishwarya.mathpati@kizora.com::82c8f29d-e208-40be-b98b-bc277509c363" providerId="AD" clId="Web-{C49966FD-40CB-AEAB-6AA9-E93407009BD8}" dt="2023-08-18T11:17:17.216" v="21"/>
          <ac:spMkLst>
            <pc:docMk/>
            <pc:sldMk cId="3164534261" sldId="290"/>
            <ac:spMk id="20" creationId="{F13C74B1-5B17-4795-BED0-7140497B445A}"/>
          </ac:spMkLst>
        </pc:spChg>
        <pc:spChg chg="add">
          <ac:chgData name="Ayishwarya Mathpati" userId="S::ayishwarya.mathpati@kizora.com::82c8f29d-e208-40be-b98b-bc277509c363" providerId="AD" clId="Web-{C49966FD-40CB-AEAB-6AA9-E93407009BD8}" dt="2023-08-18T11:17:17.216" v="21"/>
          <ac:spMkLst>
            <pc:docMk/>
            <pc:sldMk cId="3164534261" sldId="290"/>
            <ac:spMk id="22" creationId="{D4974D33-8DC5-464E-8C6D-BE58F0669C17}"/>
          </ac:spMkLst>
        </pc:spChg>
        <pc:picChg chg="add mod ord">
          <ac:chgData name="Ayishwarya Mathpati" userId="S::ayishwarya.mathpati@kizora.com::82c8f29d-e208-40be-b98b-bc277509c363" providerId="AD" clId="Web-{C49966FD-40CB-AEAB-6AA9-E93407009BD8}" dt="2023-08-18T11:17:17.216" v="21"/>
          <ac:picMkLst>
            <pc:docMk/>
            <pc:sldMk cId="3164534261" sldId="290"/>
            <ac:picMk id="5" creationId="{F4749794-648A-7DD6-F01E-5C07279A3757}"/>
          </ac:picMkLst>
        </pc:picChg>
      </pc:sldChg>
    </pc:docChg>
  </pc:docChgLst>
  <pc:docChgLst>
    <pc:chgData name="Ayishwarya Mathpati" userId="S::ayishwarya.mathpati@kizora.com::82c8f29d-e208-40be-b98b-bc277509c363" providerId="AD" clId="Web-{70C96349-646F-44E0-A7D5-A28B0C7D3321}"/>
    <pc:docChg chg="addSld delSld modSld">
      <pc:chgData name="Ayishwarya Mathpati" userId="S::ayishwarya.mathpati@kizora.com::82c8f29d-e208-40be-b98b-bc277509c363" providerId="AD" clId="Web-{70C96349-646F-44E0-A7D5-A28B0C7D3321}" dt="2023-08-19T14:00:09.684" v="72" actId="20577"/>
      <pc:docMkLst>
        <pc:docMk/>
      </pc:docMkLst>
      <pc:sldChg chg="addSp delSp modSp">
        <pc:chgData name="Ayishwarya Mathpati" userId="S::ayishwarya.mathpati@kizora.com::82c8f29d-e208-40be-b98b-bc277509c363" providerId="AD" clId="Web-{70C96349-646F-44E0-A7D5-A28B0C7D3321}" dt="2023-08-19T13:58:51.994" v="54"/>
        <pc:sldMkLst>
          <pc:docMk/>
          <pc:sldMk cId="215240284" sldId="257"/>
        </pc:sldMkLst>
        <pc:spChg chg="mod">
          <ac:chgData name="Ayishwarya Mathpati" userId="S::ayishwarya.mathpati@kizora.com::82c8f29d-e208-40be-b98b-bc277509c363" providerId="AD" clId="Web-{70C96349-646F-44E0-A7D5-A28B0C7D3321}" dt="2023-08-19T13:58:51.994" v="54"/>
          <ac:spMkLst>
            <pc:docMk/>
            <pc:sldMk cId="215240284" sldId="257"/>
            <ac:spMk id="2" creationId="{1D7F47DD-6129-E8AD-64FF-1C7D4915CBE6}"/>
          </ac:spMkLst>
        </pc:spChg>
        <pc:spChg chg="mod ord">
          <ac:chgData name="Ayishwarya Mathpati" userId="S::ayishwarya.mathpati@kizora.com::82c8f29d-e208-40be-b98b-bc277509c363" providerId="AD" clId="Web-{70C96349-646F-44E0-A7D5-A28B0C7D3321}" dt="2023-08-19T13:58:51.994" v="54"/>
          <ac:spMkLst>
            <pc:docMk/>
            <pc:sldMk cId="215240284" sldId="257"/>
            <ac:spMk id="3" creationId="{0474860C-525B-4C08-9F8A-BFDEC16D7E34}"/>
          </ac:spMkLst>
        </pc:spChg>
        <pc:spChg chg="del">
          <ac:chgData name="Ayishwarya Mathpati" userId="S::ayishwarya.mathpati@kizora.com::82c8f29d-e208-40be-b98b-bc277509c363" providerId="AD" clId="Web-{70C96349-646F-44E0-A7D5-A28B0C7D3321}" dt="2023-08-19T13:57:52.459" v="36"/>
          <ac:spMkLst>
            <pc:docMk/>
            <pc:sldMk cId="215240284" sldId="257"/>
            <ac:spMk id="9" creationId="{F13C74B1-5B17-4795-BED0-7140497B445A}"/>
          </ac:spMkLst>
        </pc:spChg>
        <pc:spChg chg="del">
          <ac:chgData name="Ayishwarya Mathpati" userId="S::ayishwarya.mathpati@kizora.com::82c8f29d-e208-40be-b98b-bc277509c363" providerId="AD" clId="Web-{70C96349-646F-44E0-A7D5-A28B0C7D3321}" dt="2023-08-19T13:57:52.459" v="36"/>
          <ac:spMkLst>
            <pc:docMk/>
            <pc:sldMk cId="215240284" sldId="257"/>
            <ac:spMk id="11" creationId="{D4974D33-8DC5-464E-8C6D-BE58F0669C17}"/>
          </ac:spMkLst>
        </pc:spChg>
        <pc:spChg chg="add del">
          <ac:chgData name="Ayishwarya Mathpati" userId="S::ayishwarya.mathpati@kizora.com::82c8f29d-e208-40be-b98b-bc277509c363" providerId="AD" clId="Web-{70C96349-646F-44E0-A7D5-A28B0C7D3321}" dt="2023-08-19T13:58:10.663" v="45"/>
          <ac:spMkLst>
            <pc:docMk/>
            <pc:sldMk cId="215240284" sldId="257"/>
            <ac:spMk id="16" creationId="{F13C74B1-5B17-4795-BED0-7140497B445A}"/>
          </ac:spMkLst>
        </pc:spChg>
        <pc:spChg chg="add del">
          <ac:chgData name="Ayishwarya Mathpati" userId="S::ayishwarya.mathpati@kizora.com::82c8f29d-e208-40be-b98b-bc277509c363" providerId="AD" clId="Web-{70C96349-646F-44E0-A7D5-A28B0C7D3321}" dt="2023-08-19T13:58:10.663" v="45"/>
          <ac:spMkLst>
            <pc:docMk/>
            <pc:sldMk cId="215240284" sldId="257"/>
            <ac:spMk id="18" creationId="{D4974D33-8DC5-464E-8C6D-BE58F0669C17}"/>
          </ac:spMkLst>
        </pc:spChg>
        <pc:spChg chg="add del">
          <ac:chgData name="Ayishwarya Mathpati" userId="S::ayishwarya.mathpati@kizora.com::82c8f29d-e208-40be-b98b-bc277509c363" providerId="AD" clId="Web-{70C96349-646F-44E0-A7D5-A28B0C7D3321}" dt="2023-08-19T13:58:51.994" v="54"/>
          <ac:spMkLst>
            <pc:docMk/>
            <pc:sldMk cId="215240284" sldId="257"/>
            <ac:spMk id="23" creationId="{327D73B4-9F5C-4A64-A179-51B9500CB8B5}"/>
          </ac:spMkLst>
        </pc:spChg>
        <pc:spChg chg="add del">
          <ac:chgData name="Ayishwarya Mathpati" userId="S::ayishwarya.mathpati@kizora.com::82c8f29d-e208-40be-b98b-bc277509c363" providerId="AD" clId="Web-{70C96349-646F-44E0-A7D5-A28B0C7D3321}" dt="2023-08-19T13:58:51.994" v="54"/>
          <ac:spMkLst>
            <pc:docMk/>
            <pc:sldMk cId="215240284" sldId="257"/>
            <ac:spMk id="25" creationId="{C1F06963-6374-4B48-844F-071A9BAAAE02}"/>
          </ac:spMkLst>
        </pc:spChg>
        <pc:spChg chg="add del">
          <ac:chgData name="Ayishwarya Mathpati" userId="S::ayishwarya.mathpati@kizora.com::82c8f29d-e208-40be-b98b-bc277509c363" providerId="AD" clId="Web-{70C96349-646F-44E0-A7D5-A28B0C7D3321}" dt="2023-08-19T13:58:51.994" v="54"/>
          <ac:spMkLst>
            <pc:docMk/>
            <pc:sldMk cId="215240284" sldId="257"/>
            <ac:spMk id="27" creationId="{6CB927A4-E432-4310-9CD5-E89FF5063179}"/>
          </ac:spMkLst>
        </pc:spChg>
        <pc:spChg chg="add del">
          <ac:chgData name="Ayishwarya Mathpati" userId="S::ayishwarya.mathpati@kizora.com::82c8f29d-e208-40be-b98b-bc277509c363" providerId="AD" clId="Web-{70C96349-646F-44E0-A7D5-A28B0C7D3321}" dt="2023-08-19T13:58:51.994" v="54"/>
          <ac:spMkLst>
            <pc:docMk/>
            <pc:sldMk cId="215240284" sldId="257"/>
            <ac:spMk id="29" creationId="{1453BF6C-B012-48B7-B4E8-6D7AC7C27D02}"/>
          </ac:spMkLst>
        </pc:spChg>
        <pc:spChg chg="add del">
          <ac:chgData name="Ayishwarya Mathpati" userId="S::ayishwarya.mathpati@kizora.com::82c8f29d-e208-40be-b98b-bc277509c363" providerId="AD" clId="Web-{70C96349-646F-44E0-A7D5-A28B0C7D3321}" dt="2023-08-19T13:58:51.994" v="54"/>
          <ac:spMkLst>
            <pc:docMk/>
            <pc:sldMk cId="215240284" sldId="257"/>
            <ac:spMk id="31" creationId="{E3020543-B24B-4EC4-8FFC-8DD88EEA91A8}"/>
          </ac:spMkLst>
        </pc:spChg>
        <pc:spChg chg="add">
          <ac:chgData name="Ayishwarya Mathpati" userId="S::ayishwarya.mathpati@kizora.com::82c8f29d-e208-40be-b98b-bc277509c363" providerId="AD" clId="Web-{70C96349-646F-44E0-A7D5-A28B0C7D3321}" dt="2023-08-19T13:58:51.994" v="54"/>
          <ac:spMkLst>
            <pc:docMk/>
            <pc:sldMk cId="215240284" sldId="257"/>
            <ac:spMk id="38" creationId="{5A0118C5-4F8D-4CF4-BADD-53FEACC6C42A}"/>
          </ac:spMkLst>
        </pc:spChg>
        <pc:spChg chg="add">
          <ac:chgData name="Ayishwarya Mathpati" userId="S::ayishwarya.mathpati@kizora.com::82c8f29d-e208-40be-b98b-bc277509c363" providerId="AD" clId="Web-{70C96349-646F-44E0-A7D5-A28B0C7D3321}" dt="2023-08-19T13:58:51.994" v="54"/>
          <ac:spMkLst>
            <pc:docMk/>
            <pc:sldMk cId="215240284" sldId="257"/>
            <ac:spMk id="40" creationId="{F98F79A4-A6C7-4101-B1E9-27E05CB7CFA0}"/>
          </ac:spMkLst>
        </pc:spChg>
        <pc:spChg chg="add">
          <ac:chgData name="Ayishwarya Mathpati" userId="S::ayishwarya.mathpati@kizora.com::82c8f29d-e208-40be-b98b-bc277509c363" providerId="AD" clId="Web-{70C96349-646F-44E0-A7D5-A28B0C7D3321}" dt="2023-08-19T13:58:51.994" v="54"/>
          <ac:spMkLst>
            <pc:docMk/>
            <pc:sldMk cId="215240284" sldId="257"/>
            <ac:spMk id="42" creationId="{79AFCB35-9C04-4524-A0B1-57FF6865D013}"/>
          </ac:spMkLst>
        </pc:spChg>
        <pc:spChg chg="add">
          <ac:chgData name="Ayishwarya Mathpati" userId="S::ayishwarya.mathpati@kizora.com::82c8f29d-e208-40be-b98b-bc277509c363" providerId="AD" clId="Web-{70C96349-646F-44E0-A7D5-A28B0C7D3321}" dt="2023-08-19T13:58:51.994" v="54"/>
          <ac:spMkLst>
            <pc:docMk/>
            <pc:sldMk cId="215240284" sldId="257"/>
            <ac:spMk id="44" creationId="{D11AD2AD-0BA0-4DD3-8EEA-84686A0E718C}"/>
          </ac:spMkLst>
        </pc:spChg>
        <pc:spChg chg="add">
          <ac:chgData name="Ayishwarya Mathpati" userId="S::ayishwarya.mathpati@kizora.com::82c8f29d-e208-40be-b98b-bc277509c363" providerId="AD" clId="Web-{70C96349-646F-44E0-A7D5-A28B0C7D3321}" dt="2023-08-19T13:58:51.994" v="54"/>
          <ac:spMkLst>
            <pc:docMk/>
            <pc:sldMk cId="215240284" sldId="257"/>
            <ac:spMk id="46" creationId="{83C8019B-3985-409B-9B87-494B974EE9A2}"/>
          </ac:spMkLst>
        </pc:spChg>
        <pc:spChg chg="add">
          <ac:chgData name="Ayishwarya Mathpati" userId="S::ayishwarya.mathpati@kizora.com::82c8f29d-e208-40be-b98b-bc277509c363" providerId="AD" clId="Web-{70C96349-646F-44E0-A7D5-A28B0C7D3321}" dt="2023-08-19T13:58:51.994" v="54"/>
          <ac:spMkLst>
            <pc:docMk/>
            <pc:sldMk cId="215240284" sldId="257"/>
            <ac:spMk id="48" creationId="{9E5C5460-229E-46C8-A712-CC317985420F}"/>
          </ac:spMkLst>
        </pc:spChg>
        <pc:spChg chg="add">
          <ac:chgData name="Ayishwarya Mathpati" userId="S::ayishwarya.mathpati@kizora.com::82c8f29d-e208-40be-b98b-bc277509c363" providerId="AD" clId="Web-{70C96349-646F-44E0-A7D5-A28B0C7D3321}" dt="2023-08-19T13:58:51.994" v="54"/>
          <ac:spMkLst>
            <pc:docMk/>
            <pc:sldMk cId="215240284" sldId="257"/>
            <ac:spMk id="50" creationId="{B85A4DB3-61AA-49A1-85A9-B3397CD519AB}"/>
          </ac:spMkLst>
        </pc:spChg>
        <pc:grpChg chg="add">
          <ac:chgData name="Ayishwarya Mathpati" userId="S::ayishwarya.mathpati@kizora.com::82c8f29d-e208-40be-b98b-bc277509c363" providerId="AD" clId="Web-{70C96349-646F-44E0-A7D5-A28B0C7D3321}" dt="2023-08-19T13:58:51.994" v="54"/>
          <ac:grpSpMkLst>
            <pc:docMk/>
            <pc:sldMk cId="215240284" sldId="257"/>
            <ac:grpSpMk id="52" creationId="{0C156BF8-7FF7-440F-BE2B-417DFFE8BFA5}"/>
          </ac:grpSpMkLst>
        </pc:grpChg>
        <pc:picChg chg="mod ord">
          <ac:chgData name="Ayishwarya Mathpati" userId="S::ayishwarya.mathpati@kizora.com::82c8f29d-e208-40be-b98b-bc277509c363" providerId="AD" clId="Web-{70C96349-646F-44E0-A7D5-A28B0C7D3321}" dt="2023-08-19T13:58:51.994" v="54"/>
          <ac:picMkLst>
            <pc:docMk/>
            <pc:sldMk cId="215240284" sldId="257"/>
            <ac:picMk id="5" creationId="{7E0D0989-9287-438D-201A-017CFF1881F3}"/>
          </ac:picMkLst>
        </pc:picChg>
        <pc:cxnChg chg="add del">
          <ac:chgData name="Ayishwarya Mathpati" userId="S::ayishwarya.mathpati@kizora.com::82c8f29d-e208-40be-b98b-bc277509c363" providerId="AD" clId="Web-{70C96349-646F-44E0-A7D5-A28B0C7D3321}" dt="2023-08-19T13:58:51.994" v="54"/>
          <ac:cxnSpMkLst>
            <pc:docMk/>
            <pc:sldMk cId="215240284" sldId="257"/>
            <ac:cxnSpMk id="33" creationId="{C49DA8F6-BCC1-4447-B54C-57856834B94B}"/>
          </ac:cxnSpMkLst>
        </pc:cxnChg>
      </pc:sldChg>
      <pc:sldChg chg="del">
        <pc:chgData name="Ayishwarya Mathpati" userId="S::ayishwarya.mathpati@kizora.com::82c8f29d-e208-40be-b98b-bc277509c363" providerId="AD" clId="Web-{70C96349-646F-44E0-A7D5-A28B0C7D3321}" dt="2023-08-19T12:57:37.649" v="0"/>
        <pc:sldMkLst>
          <pc:docMk/>
          <pc:sldMk cId="2868063727" sldId="269"/>
        </pc:sldMkLst>
      </pc:sldChg>
      <pc:sldChg chg="modSp new">
        <pc:chgData name="Ayishwarya Mathpati" userId="S::ayishwarya.mathpati@kizora.com::82c8f29d-e208-40be-b98b-bc277509c363" providerId="AD" clId="Web-{70C96349-646F-44E0-A7D5-A28B0C7D3321}" dt="2023-08-19T13:56:52.567" v="26" actId="20577"/>
        <pc:sldMkLst>
          <pc:docMk/>
          <pc:sldMk cId="3985733666" sldId="291"/>
        </pc:sldMkLst>
        <pc:spChg chg="mod">
          <ac:chgData name="Ayishwarya Mathpati" userId="S::ayishwarya.mathpati@kizora.com::82c8f29d-e208-40be-b98b-bc277509c363" providerId="AD" clId="Web-{70C96349-646F-44E0-A7D5-A28B0C7D3321}" dt="2023-08-19T13:56:41.426" v="22" actId="20577"/>
          <ac:spMkLst>
            <pc:docMk/>
            <pc:sldMk cId="3985733666" sldId="291"/>
            <ac:spMk id="2" creationId="{882C7129-EE65-C8EA-D090-9C74CE7EA9ED}"/>
          </ac:spMkLst>
        </pc:spChg>
        <pc:spChg chg="mod">
          <ac:chgData name="Ayishwarya Mathpati" userId="S::ayishwarya.mathpati@kizora.com::82c8f29d-e208-40be-b98b-bc277509c363" providerId="AD" clId="Web-{70C96349-646F-44E0-A7D5-A28B0C7D3321}" dt="2023-08-19T13:56:52.567" v="26" actId="20577"/>
          <ac:spMkLst>
            <pc:docMk/>
            <pc:sldMk cId="3985733666" sldId="291"/>
            <ac:spMk id="3" creationId="{676F1A56-0ABE-3279-C9C7-753EA61073C1}"/>
          </ac:spMkLst>
        </pc:spChg>
      </pc:sldChg>
      <pc:sldChg chg="addSp modSp new mod setBg">
        <pc:chgData name="Ayishwarya Mathpati" userId="S::ayishwarya.mathpati@kizora.com::82c8f29d-e208-40be-b98b-bc277509c363" providerId="AD" clId="Web-{70C96349-646F-44E0-A7D5-A28B0C7D3321}" dt="2023-08-19T14:00:09.684" v="72" actId="20577"/>
        <pc:sldMkLst>
          <pc:docMk/>
          <pc:sldMk cId="402950421" sldId="292"/>
        </pc:sldMkLst>
        <pc:spChg chg="mod">
          <ac:chgData name="Ayishwarya Mathpati" userId="S::ayishwarya.mathpati@kizora.com::82c8f29d-e208-40be-b98b-bc277509c363" providerId="AD" clId="Web-{70C96349-646F-44E0-A7D5-A28B0C7D3321}" dt="2023-08-19T13:59:44.387" v="65"/>
          <ac:spMkLst>
            <pc:docMk/>
            <pc:sldMk cId="402950421" sldId="292"/>
            <ac:spMk id="2" creationId="{3626D7D6-569D-D067-7009-C474E7AA0B43}"/>
          </ac:spMkLst>
        </pc:spChg>
        <pc:spChg chg="mod">
          <ac:chgData name="Ayishwarya Mathpati" userId="S::ayishwarya.mathpati@kizora.com::82c8f29d-e208-40be-b98b-bc277509c363" providerId="AD" clId="Web-{70C96349-646F-44E0-A7D5-A28B0C7D3321}" dt="2023-08-19T14:00:09.684" v="72" actId="20577"/>
          <ac:spMkLst>
            <pc:docMk/>
            <pc:sldMk cId="402950421" sldId="292"/>
            <ac:spMk id="3" creationId="{BD00207C-E6AE-5848-EE61-B08A870C8379}"/>
          </ac:spMkLst>
        </pc:spChg>
        <pc:spChg chg="add">
          <ac:chgData name="Ayishwarya Mathpati" userId="S::ayishwarya.mathpati@kizora.com::82c8f29d-e208-40be-b98b-bc277509c363" providerId="AD" clId="Web-{70C96349-646F-44E0-A7D5-A28B0C7D3321}" dt="2023-08-19T13:59:44.387" v="65"/>
          <ac:spMkLst>
            <pc:docMk/>
            <pc:sldMk cId="402950421" sldId="292"/>
            <ac:spMk id="8" creationId="{09588DA8-065E-4F6F-8EFD-43104AB2E0CF}"/>
          </ac:spMkLst>
        </pc:spChg>
        <pc:spChg chg="add">
          <ac:chgData name="Ayishwarya Mathpati" userId="S::ayishwarya.mathpati@kizora.com::82c8f29d-e208-40be-b98b-bc277509c363" providerId="AD" clId="Web-{70C96349-646F-44E0-A7D5-A28B0C7D3321}" dt="2023-08-19T13:59:44.387" v="65"/>
          <ac:spMkLst>
            <pc:docMk/>
            <pc:sldMk cId="402950421" sldId="292"/>
            <ac:spMk id="10" creationId="{C4285719-470E-454C-AF62-8323075F1F5B}"/>
          </ac:spMkLst>
        </pc:spChg>
        <pc:spChg chg="add">
          <ac:chgData name="Ayishwarya Mathpati" userId="S::ayishwarya.mathpati@kizora.com::82c8f29d-e208-40be-b98b-bc277509c363" providerId="AD" clId="Web-{70C96349-646F-44E0-A7D5-A28B0C7D3321}" dt="2023-08-19T13:59:44.387" v="65"/>
          <ac:spMkLst>
            <pc:docMk/>
            <pc:sldMk cId="402950421" sldId="292"/>
            <ac:spMk id="12" creationId="{CD9FE4EF-C4D8-49A0-B2FF-81D8DB7D8A24}"/>
          </ac:spMkLst>
        </pc:spChg>
        <pc:spChg chg="add">
          <ac:chgData name="Ayishwarya Mathpati" userId="S::ayishwarya.mathpati@kizora.com::82c8f29d-e208-40be-b98b-bc277509c363" providerId="AD" clId="Web-{70C96349-646F-44E0-A7D5-A28B0C7D3321}" dt="2023-08-19T13:59:44.387" v="65"/>
          <ac:spMkLst>
            <pc:docMk/>
            <pc:sldMk cId="402950421" sldId="292"/>
            <ac:spMk id="14" creationId="{4300840D-0A0B-4512-BACA-B439D5B9C57C}"/>
          </ac:spMkLst>
        </pc:spChg>
        <pc:spChg chg="add">
          <ac:chgData name="Ayishwarya Mathpati" userId="S::ayishwarya.mathpati@kizora.com::82c8f29d-e208-40be-b98b-bc277509c363" providerId="AD" clId="Web-{70C96349-646F-44E0-A7D5-A28B0C7D3321}" dt="2023-08-19T13:59:44.387" v="65"/>
          <ac:spMkLst>
            <pc:docMk/>
            <pc:sldMk cId="402950421" sldId="292"/>
            <ac:spMk id="16" creationId="{D2B78728-A580-49A7-84F9-6EF6F583ADE0}"/>
          </ac:spMkLst>
        </pc:spChg>
        <pc:spChg chg="add">
          <ac:chgData name="Ayishwarya Mathpati" userId="S::ayishwarya.mathpati@kizora.com::82c8f29d-e208-40be-b98b-bc277509c363" providerId="AD" clId="Web-{70C96349-646F-44E0-A7D5-A28B0C7D3321}" dt="2023-08-19T13:59:44.387" v="65"/>
          <ac:spMkLst>
            <pc:docMk/>
            <pc:sldMk cId="402950421" sldId="292"/>
            <ac:spMk id="18" creationId="{38FAA1A1-D861-433F-88FA-1E9D6FD31D11}"/>
          </ac:spMkLst>
        </pc:spChg>
        <pc:spChg chg="add">
          <ac:chgData name="Ayishwarya Mathpati" userId="S::ayishwarya.mathpati@kizora.com::82c8f29d-e208-40be-b98b-bc277509c363" providerId="AD" clId="Web-{70C96349-646F-44E0-A7D5-A28B0C7D3321}" dt="2023-08-19T13:59:44.387" v="65"/>
          <ac:spMkLst>
            <pc:docMk/>
            <pc:sldMk cId="402950421" sldId="292"/>
            <ac:spMk id="20" creationId="{8D71EDA1-87BF-4D5D-AB79-F346FD19278A}"/>
          </ac:spMkLst>
        </pc:spChg>
      </pc:sldChg>
    </pc:docChg>
  </pc:docChgLst>
  <pc:docChgLst>
    <pc:chgData name="Ayishwarya Mathpati" userId="S::ayishwarya.mathpati@kizora.com::82c8f29d-e208-40be-b98b-bc277509c363" providerId="AD" clId="Web-{2A99164C-E329-4990-884D-BEB976E3378B}"/>
    <pc:docChg chg="addSld delSld modSld">
      <pc:chgData name="Ayishwarya Mathpati" userId="S::ayishwarya.mathpati@kizora.com::82c8f29d-e208-40be-b98b-bc277509c363" providerId="AD" clId="Web-{2A99164C-E329-4990-884D-BEB976E3378B}" dt="2023-08-02T10:23:17.080" v="12"/>
      <pc:docMkLst>
        <pc:docMk/>
      </pc:docMkLst>
      <pc:sldChg chg="del">
        <pc:chgData name="Ayishwarya Mathpati" userId="S::ayishwarya.mathpati@kizora.com::82c8f29d-e208-40be-b98b-bc277509c363" providerId="AD" clId="Web-{2A99164C-E329-4990-884D-BEB976E3378B}" dt="2023-08-02T10:22:59.236" v="10"/>
        <pc:sldMkLst>
          <pc:docMk/>
          <pc:sldMk cId="328433743" sldId="278"/>
        </pc:sldMkLst>
      </pc:sldChg>
      <pc:sldChg chg="addSp delSp modSp new del mod setBg addAnim">
        <pc:chgData name="Ayishwarya Mathpati" userId="S::ayishwarya.mathpati@kizora.com::82c8f29d-e208-40be-b98b-bc277509c363" providerId="AD" clId="Web-{2A99164C-E329-4990-884D-BEB976E3378B}" dt="2023-08-02T10:23:11.658" v="11"/>
        <pc:sldMkLst>
          <pc:docMk/>
          <pc:sldMk cId="415434298" sldId="288"/>
        </pc:sldMkLst>
        <pc:spChg chg="del">
          <ac:chgData name="Ayishwarya Mathpati" userId="S::ayishwarya.mathpati@kizora.com::82c8f29d-e208-40be-b98b-bc277509c363" providerId="AD" clId="Web-{2A99164C-E329-4990-884D-BEB976E3378B}" dt="2023-08-02T10:18:55.509" v="3"/>
          <ac:spMkLst>
            <pc:docMk/>
            <pc:sldMk cId="415434298" sldId="288"/>
            <ac:spMk id="2" creationId="{84919A13-1761-53FC-6900-D1A7BB1C4104}"/>
          </ac:spMkLst>
        </pc:spChg>
        <pc:spChg chg="del mod">
          <ac:chgData name="Ayishwarya Mathpati" userId="S::ayishwarya.mathpati@kizora.com::82c8f29d-e208-40be-b98b-bc277509c363" providerId="AD" clId="Web-{2A99164C-E329-4990-884D-BEB976E3378B}" dt="2023-08-02T10:19:20.854" v="9"/>
          <ac:spMkLst>
            <pc:docMk/>
            <pc:sldMk cId="415434298" sldId="288"/>
            <ac:spMk id="3" creationId="{CF063664-549F-13AC-BDD8-9D69156E0E63}"/>
          </ac:spMkLst>
        </pc:spChg>
        <pc:spChg chg="add">
          <ac:chgData name="Ayishwarya Mathpati" userId="S::ayishwarya.mathpati@kizora.com::82c8f29d-e208-40be-b98b-bc277509c363" providerId="AD" clId="Web-{2A99164C-E329-4990-884D-BEB976E3378B}" dt="2023-08-02T10:19:20.854" v="9"/>
          <ac:spMkLst>
            <pc:docMk/>
            <pc:sldMk cId="415434298" sldId="288"/>
            <ac:spMk id="9" creationId="{AB8C311F-7253-4AED-9701-7FC0708C41C7}"/>
          </ac:spMkLst>
        </pc:spChg>
        <pc:spChg chg="add">
          <ac:chgData name="Ayishwarya Mathpati" userId="S::ayishwarya.mathpati@kizora.com::82c8f29d-e208-40be-b98b-bc277509c363" providerId="AD" clId="Web-{2A99164C-E329-4990-884D-BEB976E3378B}" dt="2023-08-02T10:19:20.854" v="9"/>
          <ac:spMkLst>
            <pc:docMk/>
            <pc:sldMk cId="415434298" sldId="288"/>
            <ac:spMk id="11" creationId="{E2384209-CB15-4CDF-9D31-C44FD9A3F20D}"/>
          </ac:spMkLst>
        </pc:spChg>
        <pc:spChg chg="add">
          <ac:chgData name="Ayishwarya Mathpati" userId="S::ayishwarya.mathpati@kizora.com::82c8f29d-e208-40be-b98b-bc277509c363" providerId="AD" clId="Web-{2A99164C-E329-4990-884D-BEB976E3378B}" dt="2023-08-02T10:19:20.854" v="9"/>
          <ac:spMkLst>
            <pc:docMk/>
            <pc:sldMk cId="415434298" sldId="288"/>
            <ac:spMk id="13" creationId="{2633B3B5-CC90-43F0-8714-D31D1F3F0209}"/>
          </ac:spMkLst>
        </pc:spChg>
        <pc:spChg chg="add">
          <ac:chgData name="Ayishwarya Mathpati" userId="S::ayishwarya.mathpati@kizora.com::82c8f29d-e208-40be-b98b-bc277509c363" providerId="AD" clId="Web-{2A99164C-E329-4990-884D-BEB976E3378B}" dt="2023-08-02T10:19:20.854" v="9"/>
          <ac:spMkLst>
            <pc:docMk/>
            <pc:sldMk cId="415434298" sldId="288"/>
            <ac:spMk id="15" creationId="{A8D57A06-A426-446D-B02C-A2DC6B62E45E}"/>
          </ac:spMkLst>
        </pc:spChg>
        <pc:picChg chg="add mod">
          <ac:chgData name="Ayishwarya Mathpati" userId="S::ayishwarya.mathpati@kizora.com::82c8f29d-e208-40be-b98b-bc277509c363" providerId="AD" clId="Web-{2A99164C-E329-4990-884D-BEB976E3378B}" dt="2023-08-02T10:19:20.854" v="9"/>
          <ac:picMkLst>
            <pc:docMk/>
            <pc:sldMk cId="415434298" sldId="288"/>
            <ac:picMk id="4" creationId="{195B9448-D760-8177-84E3-1EB159AE19CE}"/>
          </ac:picMkLst>
        </pc:picChg>
      </pc:sldChg>
      <pc:sldChg chg="add">
        <pc:chgData name="Ayishwarya Mathpati" userId="S::ayishwarya.mathpati@kizora.com::82c8f29d-e208-40be-b98b-bc277509c363" providerId="AD" clId="Web-{2A99164C-E329-4990-884D-BEB976E3378B}" dt="2023-08-02T10:23:17.080" v="12"/>
        <pc:sldMkLst>
          <pc:docMk/>
          <pc:sldMk cId="1148380525" sldId="288"/>
        </pc:sldMkLst>
      </pc:sldChg>
    </pc:docChg>
  </pc:docChgLst>
</pc:chgInfo>
</file>

<file path=ppt/diagrams/_rels/data1.xml.rels><?xml version="1.0" encoding="UTF-8" standalone="yes"?>
<Relationships xmlns="http://schemas.openxmlformats.org/package/2006/relationships"><Relationship Id="rId3" Type="http://schemas.openxmlformats.org/officeDocument/2006/relationships/image" Target="../media/image22.svg"/><Relationship Id="rId7" Type="http://schemas.openxmlformats.org/officeDocument/2006/relationships/image" Target="../media/image26.svg"/><Relationship Id="rId2" Type="http://schemas.openxmlformats.org/officeDocument/2006/relationships/image" Target="../media/image21.png"/><Relationship Id="rId1" Type="http://schemas.openxmlformats.org/officeDocument/2006/relationships/hyperlink" Target="https://www.javatpoint.com/semi-supervised-learning" TargetMode="External"/><Relationship Id="rId6" Type="http://schemas.openxmlformats.org/officeDocument/2006/relationships/image" Target="../media/image25.png"/><Relationship Id="rId5" Type="http://schemas.openxmlformats.org/officeDocument/2006/relationships/image" Target="../media/image24.svg"/><Relationship Id="rId4" Type="http://schemas.openxmlformats.org/officeDocument/2006/relationships/image" Target="../media/image23.png"/></Relationships>
</file>

<file path=ppt/diagrams/_rels/drawing1.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hyperlink" Target="https://www.javatpoint.com/semi-supervised-learning" TargetMode="External"/><Relationship Id="rId2" Type="http://schemas.openxmlformats.org/officeDocument/2006/relationships/image" Target="../media/image22.svg"/><Relationship Id="rId1" Type="http://schemas.openxmlformats.org/officeDocument/2006/relationships/image" Target="../media/image21.png"/><Relationship Id="rId6" Type="http://schemas.openxmlformats.org/officeDocument/2006/relationships/image" Target="../media/image26.svg"/><Relationship Id="rId5" Type="http://schemas.openxmlformats.org/officeDocument/2006/relationships/image" Target="../media/image25.png"/><Relationship Id="rId4" Type="http://schemas.openxmlformats.org/officeDocument/2006/relationships/image" Target="../media/image24.svg"/></Relationships>
</file>

<file path=ppt/diagrams/colors1.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data1.xml><?xml version="1.0" encoding="utf-8"?>
<dgm:dataModel xmlns:dgm="http://schemas.openxmlformats.org/drawingml/2006/diagram" xmlns:a="http://schemas.openxmlformats.org/drawingml/2006/main">
  <dgm:ptLst>
    <dgm:pt modelId="{EC7D447E-4055-4009-B581-46BC7F413E18}"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2FE571D2-8E1C-4515-9C41-DE9E0168CF86}">
      <dgm:prSet/>
      <dgm:spPr/>
      <dgm:t>
        <a:bodyPr/>
        <a:lstStyle/>
        <a:p>
          <a:r>
            <a:rPr lang="en-GB" b="1"/>
            <a:t>Semi-Supervised learning is a type of Machine Learning algorithm that lies between Supervised and Unsupervised machine learning.</a:t>
          </a:r>
          <a:endParaRPr lang="en-US"/>
        </a:p>
      </dgm:t>
    </dgm:pt>
    <dgm:pt modelId="{A5AC2956-BACD-47CC-9D2F-8F0703EF75B9}" type="parTrans" cxnId="{28BFD082-937E-41FB-9CCD-99F5CB45BCEF}">
      <dgm:prSet/>
      <dgm:spPr/>
      <dgm:t>
        <a:bodyPr/>
        <a:lstStyle/>
        <a:p>
          <a:endParaRPr lang="en-US"/>
        </a:p>
      </dgm:t>
    </dgm:pt>
    <dgm:pt modelId="{252D86EE-F473-4427-B4BB-BEE6BFD2B723}" type="sibTrans" cxnId="{28BFD082-937E-41FB-9CCD-99F5CB45BCEF}">
      <dgm:prSet/>
      <dgm:spPr/>
      <dgm:t>
        <a:bodyPr/>
        <a:lstStyle/>
        <a:p>
          <a:endParaRPr lang="en-US"/>
        </a:p>
      </dgm:t>
    </dgm:pt>
    <dgm:pt modelId="{E4559BD4-73F3-433F-8015-4821AAC2702B}">
      <dgm:prSet/>
      <dgm:spPr/>
      <dgm:t>
        <a:bodyPr/>
        <a:lstStyle/>
        <a:p>
          <a:r>
            <a:rPr lang="en-GB" b="1"/>
            <a:t>A</a:t>
          </a:r>
          <a:r>
            <a:rPr lang="en-GB"/>
            <a:t>lthough Semi-supervised learning is the middle ground between supervised and unsupervised learning and operates on the data that consists of a few labels, it mostly consists of unlabeled data</a:t>
          </a:r>
          <a:endParaRPr lang="en-US"/>
        </a:p>
      </dgm:t>
    </dgm:pt>
    <dgm:pt modelId="{1A6E78D1-715B-4C41-8440-3A1002555A81}" type="parTrans" cxnId="{C860F1AD-5DD7-4B25-9097-35449849987C}">
      <dgm:prSet/>
      <dgm:spPr/>
      <dgm:t>
        <a:bodyPr/>
        <a:lstStyle/>
        <a:p>
          <a:endParaRPr lang="en-US"/>
        </a:p>
      </dgm:t>
    </dgm:pt>
    <dgm:pt modelId="{71BA9600-1583-4960-9F87-1B42CF22388E}" type="sibTrans" cxnId="{C860F1AD-5DD7-4B25-9097-35449849987C}">
      <dgm:prSet/>
      <dgm:spPr/>
      <dgm:t>
        <a:bodyPr/>
        <a:lstStyle/>
        <a:p>
          <a:endParaRPr lang="en-US"/>
        </a:p>
      </dgm:t>
    </dgm:pt>
    <dgm:pt modelId="{66B51B89-E34E-4668-A625-C2ACA5DA2EA2}">
      <dgm:prSet/>
      <dgm:spPr/>
      <dgm:t>
        <a:bodyPr/>
        <a:lstStyle/>
        <a:p>
          <a:r>
            <a:rPr lang="en-GB"/>
            <a:t>The main aim of </a:t>
          </a:r>
          <a:r>
            <a:rPr lang="en-GB">
              <a:hlinkClick xmlns:r="http://schemas.openxmlformats.org/officeDocument/2006/relationships" r:id="rId1"/>
            </a:rPr>
            <a:t>semi-supervised learning</a:t>
          </a:r>
          <a:r>
            <a:rPr lang="en-GB"/>
            <a:t> is to effectively use all the available data, rather than only labelled data like in supervised learning.</a:t>
          </a:r>
          <a:endParaRPr lang="en-US"/>
        </a:p>
      </dgm:t>
    </dgm:pt>
    <dgm:pt modelId="{4EF683B5-1C02-4C3E-A4E9-E6C74B55D8FF}" type="parTrans" cxnId="{A53B8D91-5354-44ED-86ED-A918358FE3F0}">
      <dgm:prSet/>
      <dgm:spPr/>
      <dgm:t>
        <a:bodyPr/>
        <a:lstStyle/>
        <a:p>
          <a:endParaRPr lang="en-US"/>
        </a:p>
      </dgm:t>
    </dgm:pt>
    <dgm:pt modelId="{1F940DA0-9AAB-4038-ACCC-03543E7D98B4}" type="sibTrans" cxnId="{A53B8D91-5354-44ED-86ED-A918358FE3F0}">
      <dgm:prSet/>
      <dgm:spPr/>
      <dgm:t>
        <a:bodyPr/>
        <a:lstStyle/>
        <a:p>
          <a:endParaRPr lang="en-US"/>
        </a:p>
      </dgm:t>
    </dgm:pt>
    <dgm:pt modelId="{21BBBC73-7A81-49D8-8814-DC4C87831629}" type="pres">
      <dgm:prSet presAssocID="{EC7D447E-4055-4009-B581-46BC7F413E18}" presName="root" presStyleCnt="0">
        <dgm:presLayoutVars>
          <dgm:dir/>
          <dgm:resizeHandles val="exact"/>
        </dgm:presLayoutVars>
      </dgm:prSet>
      <dgm:spPr/>
    </dgm:pt>
    <dgm:pt modelId="{ED84FB0E-4E64-464D-8B55-FFF5663F62E3}" type="pres">
      <dgm:prSet presAssocID="{2FE571D2-8E1C-4515-9C41-DE9E0168CF86}" presName="compNode" presStyleCnt="0"/>
      <dgm:spPr/>
    </dgm:pt>
    <dgm:pt modelId="{C1F62898-8B3F-4FB8-A4A4-64CD289E5CF9}" type="pres">
      <dgm:prSet presAssocID="{2FE571D2-8E1C-4515-9C41-DE9E0168CF86}" presName="bgRect" presStyleLbl="bgShp" presStyleIdx="0" presStyleCnt="3"/>
      <dgm:spPr/>
    </dgm:pt>
    <dgm:pt modelId="{4EA0ABBA-8D14-4BF3-8308-26ED766F9FBE}" type="pres">
      <dgm:prSet presAssocID="{2FE571D2-8E1C-4515-9C41-DE9E0168CF86}" presName="iconRect" presStyleLbl="node1" presStyleIdx="0" presStyleCnt="3"/>
      <dgm:spPr>
        <a:blipFill>
          <a:blip xmlns:r="http://schemas.openxmlformats.org/officeDocument/2006/relationships"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a:blipFill>
        <a:ln>
          <a:noFill/>
        </a:ln>
      </dgm:spPr>
      <dgm:extLst>
        <a:ext uri="{E40237B7-FDA0-4F09-8148-C483321AD2D9}">
          <dgm14:cNvPr xmlns:dgm14="http://schemas.microsoft.com/office/drawing/2010/diagram" id="0" name="" descr="Programmer"/>
        </a:ext>
      </dgm:extLst>
    </dgm:pt>
    <dgm:pt modelId="{1041F427-C477-4B27-8924-D460428F2228}" type="pres">
      <dgm:prSet presAssocID="{2FE571D2-8E1C-4515-9C41-DE9E0168CF86}" presName="spaceRect" presStyleCnt="0"/>
      <dgm:spPr/>
    </dgm:pt>
    <dgm:pt modelId="{A081355C-27BE-4034-9CC4-20CC83D7255D}" type="pres">
      <dgm:prSet presAssocID="{2FE571D2-8E1C-4515-9C41-DE9E0168CF86}" presName="parTx" presStyleLbl="revTx" presStyleIdx="0" presStyleCnt="3">
        <dgm:presLayoutVars>
          <dgm:chMax val="0"/>
          <dgm:chPref val="0"/>
        </dgm:presLayoutVars>
      </dgm:prSet>
      <dgm:spPr/>
    </dgm:pt>
    <dgm:pt modelId="{3858894F-9A33-4875-9E25-F01689736752}" type="pres">
      <dgm:prSet presAssocID="{252D86EE-F473-4427-B4BB-BEE6BFD2B723}" presName="sibTrans" presStyleCnt="0"/>
      <dgm:spPr/>
    </dgm:pt>
    <dgm:pt modelId="{A32964B4-693E-424B-87C1-39FA96A975CF}" type="pres">
      <dgm:prSet presAssocID="{E4559BD4-73F3-433F-8015-4821AAC2702B}" presName="compNode" presStyleCnt="0"/>
      <dgm:spPr/>
    </dgm:pt>
    <dgm:pt modelId="{CF3101B8-7B28-42A4-81A8-33F9B74563A2}" type="pres">
      <dgm:prSet presAssocID="{E4559BD4-73F3-433F-8015-4821AAC2702B}" presName="bgRect" presStyleLbl="bgShp" presStyleIdx="1" presStyleCnt="3"/>
      <dgm:spPr/>
    </dgm:pt>
    <dgm:pt modelId="{DC4926F4-19C8-44AC-B0DD-FB843FE8300D}" type="pres">
      <dgm:prSet presAssocID="{E4559BD4-73F3-433F-8015-4821AAC2702B}" presName="iconRect" presStyleLbl="node1" presStyleIdx="1" presStyleCnt="3"/>
      <dgm:spPr>
        <a:blipFill>
          <a:blip xmlns:r="http://schemas.openxmlformats.org/officeDocument/2006/relationships"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a:blipFill>
        <a:ln>
          <a:noFill/>
        </a:ln>
      </dgm:spPr>
      <dgm:extLst>
        <a:ext uri="{E40237B7-FDA0-4F09-8148-C483321AD2D9}">
          <dgm14:cNvPr xmlns:dgm14="http://schemas.microsoft.com/office/drawing/2010/diagram" id="0" name="" descr="Classroom"/>
        </a:ext>
      </dgm:extLst>
    </dgm:pt>
    <dgm:pt modelId="{92940C66-0B75-4893-80D1-DBD59F17F28C}" type="pres">
      <dgm:prSet presAssocID="{E4559BD4-73F3-433F-8015-4821AAC2702B}" presName="spaceRect" presStyleCnt="0"/>
      <dgm:spPr/>
    </dgm:pt>
    <dgm:pt modelId="{8AC302FB-DC01-4D6D-8B47-61993C25018E}" type="pres">
      <dgm:prSet presAssocID="{E4559BD4-73F3-433F-8015-4821AAC2702B}" presName="parTx" presStyleLbl="revTx" presStyleIdx="1" presStyleCnt="3">
        <dgm:presLayoutVars>
          <dgm:chMax val="0"/>
          <dgm:chPref val="0"/>
        </dgm:presLayoutVars>
      </dgm:prSet>
      <dgm:spPr/>
    </dgm:pt>
    <dgm:pt modelId="{C21AFF3F-25D5-437A-A945-192B6E21F136}" type="pres">
      <dgm:prSet presAssocID="{71BA9600-1583-4960-9F87-1B42CF22388E}" presName="sibTrans" presStyleCnt="0"/>
      <dgm:spPr/>
    </dgm:pt>
    <dgm:pt modelId="{F18E876B-2DEA-428F-A503-630D741A4C75}" type="pres">
      <dgm:prSet presAssocID="{66B51B89-E34E-4668-A625-C2ACA5DA2EA2}" presName="compNode" presStyleCnt="0"/>
      <dgm:spPr/>
    </dgm:pt>
    <dgm:pt modelId="{E6B76E76-EE67-4EBE-B353-31D8FF8E9F11}" type="pres">
      <dgm:prSet presAssocID="{66B51B89-E34E-4668-A625-C2ACA5DA2EA2}" presName="bgRect" presStyleLbl="bgShp" presStyleIdx="2" presStyleCnt="3"/>
      <dgm:spPr/>
    </dgm:pt>
    <dgm:pt modelId="{CEEA5D06-912E-4D3E-84C5-C21D4426B03D}" type="pres">
      <dgm:prSet presAssocID="{66B51B89-E34E-4668-A625-C2ACA5DA2EA2}" presName="iconRect" presStyleLbl="node1" presStyleIdx="2" presStyleCnt="3"/>
      <dgm:spPr>
        <a:blipFill>
          <a:blip xmlns:r="http://schemas.openxmlformats.org/officeDocument/2006/relationships"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a:blipFill>
        <a:ln>
          <a:noFill/>
        </a:ln>
      </dgm:spPr>
      <dgm:extLst>
        <a:ext uri="{E40237B7-FDA0-4F09-8148-C483321AD2D9}">
          <dgm14:cNvPr xmlns:dgm14="http://schemas.microsoft.com/office/drawing/2010/diagram" id="0" name="" descr="Database"/>
        </a:ext>
      </dgm:extLst>
    </dgm:pt>
    <dgm:pt modelId="{BAE9396B-B67B-4959-B1F8-D81CC5311064}" type="pres">
      <dgm:prSet presAssocID="{66B51B89-E34E-4668-A625-C2ACA5DA2EA2}" presName="spaceRect" presStyleCnt="0"/>
      <dgm:spPr/>
    </dgm:pt>
    <dgm:pt modelId="{1788F3BF-F873-4392-A73A-DA2FCCBF4B61}" type="pres">
      <dgm:prSet presAssocID="{66B51B89-E34E-4668-A625-C2ACA5DA2EA2}" presName="parTx" presStyleLbl="revTx" presStyleIdx="2" presStyleCnt="3">
        <dgm:presLayoutVars>
          <dgm:chMax val="0"/>
          <dgm:chPref val="0"/>
        </dgm:presLayoutVars>
      </dgm:prSet>
      <dgm:spPr/>
    </dgm:pt>
  </dgm:ptLst>
  <dgm:cxnLst>
    <dgm:cxn modelId="{28BFD082-937E-41FB-9CCD-99F5CB45BCEF}" srcId="{EC7D447E-4055-4009-B581-46BC7F413E18}" destId="{2FE571D2-8E1C-4515-9C41-DE9E0168CF86}" srcOrd="0" destOrd="0" parTransId="{A5AC2956-BACD-47CC-9D2F-8F0703EF75B9}" sibTransId="{252D86EE-F473-4427-B4BB-BEE6BFD2B723}"/>
    <dgm:cxn modelId="{FD69BF89-C81B-4DD3-AC22-746C9A6EA67E}" type="presOf" srcId="{EC7D447E-4055-4009-B581-46BC7F413E18}" destId="{21BBBC73-7A81-49D8-8814-DC4C87831629}" srcOrd="0" destOrd="0" presId="urn:microsoft.com/office/officeart/2018/2/layout/IconVerticalSolidList"/>
    <dgm:cxn modelId="{05A54C8F-2C83-44EB-BA8A-902580F0BB2D}" type="presOf" srcId="{2FE571D2-8E1C-4515-9C41-DE9E0168CF86}" destId="{A081355C-27BE-4034-9CC4-20CC83D7255D}" srcOrd="0" destOrd="0" presId="urn:microsoft.com/office/officeart/2018/2/layout/IconVerticalSolidList"/>
    <dgm:cxn modelId="{A53B8D91-5354-44ED-86ED-A918358FE3F0}" srcId="{EC7D447E-4055-4009-B581-46BC7F413E18}" destId="{66B51B89-E34E-4668-A625-C2ACA5DA2EA2}" srcOrd="2" destOrd="0" parTransId="{4EF683B5-1C02-4C3E-A4E9-E6C74B55D8FF}" sibTransId="{1F940DA0-9AAB-4038-ACCC-03543E7D98B4}"/>
    <dgm:cxn modelId="{C860F1AD-5DD7-4B25-9097-35449849987C}" srcId="{EC7D447E-4055-4009-B581-46BC7F413E18}" destId="{E4559BD4-73F3-433F-8015-4821AAC2702B}" srcOrd="1" destOrd="0" parTransId="{1A6E78D1-715B-4C41-8440-3A1002555A81}" sibTransId="{71BA9600-1583-4960-9F87-1B42CF22388E}"/>
    <dgm:cxn modelId="{37729FCD-6E5E-485F-BE0E-96EA34B5AC96}" type="presOf" srcId="{66B51B89-E34E-4668-A625-C2ACA5DA2EA2}" destId="{1788F3BF-F873-4392-A73A-DA2FCCBF4B61}" srcOrd="0" destOrd="0" presId="urn:microsoft.com/office/officeart/2018/2/layout/IconVerticalSolidList"/>
    <dgm:cxn modelId="{BF1804DC-50D0-4A34-AB53-DECAF0F14978}" type="presOf" srcId="{E4559BD4-73F3-433F-8015-4821AAC2702B}" destId="{8AC302FB-DC01-4D6D-8B47-61993C25018E}" srcOrd="0" destOrd="0" presId="urn:microsoft.com/office/officeart/2018/2/layout/IconVerticalSolidList"/>
    <dgm:cxn modelId="{40ED5BE2-0B13-4DED-AEA4-5A3B35716C4E}" type="presParOf" srcId="{21BBBC73-7A81-49D8-8814-DC4C87831629}" destId="{ED84FB0E-4E64-464D-8B55-FFF5663F62E3}" srcOrd="0" destOrd="0" presId="urn:microsoft.com/office/officeart/2018/2/layout/IconVerticalSolidList"/>
    <dgm:cxn modelId="{111FFFBC-2B92-4081-921D-4ED54878AF69}" type="presParOf" srcId="{ED84FB0E-4E64-464D-8B55-FFF5663F62E3}" destId="{C1F62898-8B3F-4FB8-A4A4-64CD289E5CF9}" srcOrd="0" destOrd="0" presId="urn:microsoft.com/office/officeart/2018/2/layout/IconVerticalSolidList"/>
    <dgm:cxn modelId="{11960EEA-980E-46DC-A426-F3509315E657}" type="presParOf" srcId="{ED84FB0E-4E64-464D-8B55-FFF5663F62E3}" destId="{4EA0ABBA-8D14-4BF3-8308-26ED766F9FBE}" srcOrd="1" destOrd="0" presId="urn:microsoft.com/office/officeart/2018/2/layout/IconVerticalSolidList"/>
    <dgm:cxn modelId="{1F30819F-8D02-4F59-869F-60017DBFF954}" type="presParOf" srcId="{ED84FB0E-4E64-464D-8B55-FFF5663F62E3}" destId="{1041F427-C477-4B27-8924-D460428F2228}" srcOrd="2" destOrd="0" presId="urn:microsoft.com/office/officeart/2018/2/layout/IconVerticalSolidList"/>
    <dgm:cxn modelId="{5E408BFF-EF34-48CC-9C7A-17C07104F9E3}" type="presParOf" srcId="{ED84FB0E-4E64-464D-8B55-FFF5663F62E3}" destId="{A081355C-27BE-4034-9CC4-20CC83D7255D}" srcOrd="3" destOrd="0" presId="urn:microsoft.com/office/officeart/2018/2/layout/IconVerticalSolidList"/>
    <dgm:cxn modelId="{EB2C3CE5-56B7-4671-AFC5-2CB666EF310E}" type="presParOf" srcId="{21BBBC73-7A81-49D8-8814-DC4C87831629}" destId="{3858894F-9A33-4875-9E25-F01689736752}" srcOrd="1" destOrd="0" presId="urn:microsoft.com/office/officeart/2018/2/layout/IconVerticalSolidList"/>
    <dgm:cxn modelId="{8DD645A6-86F0-4EC3-9B72-B646C15A20EA}" type="presParOf" srcId="{21BBBC73-7A81-49D8-8814-DC4C87831629}" destId="{A32964B4-693E-424B-87C1-39FA96A975CF}" srcOrd="2" destOrd="0" presId="urn:microsoft.com/office/officeart/2018/2/layout/IconVerticalSolidList"/>
    <dgm:cxn modelId="{91B25DA2-0221-41B8-9E24-DE21DC292EE9}" type="presParOf" srcId="{A32964B4-693E-424B-87C1-39FA96A975CF}" destId="{CF3101B8-7B28-42A4-81A8-33F9B74563A2}" srcOrd="0" destOrd="0" presId="urn:microsoft.com/office/officeart/2018/2/layout/IconVerticalSolidList"/>
    <dgm:cxn modelId="{F1423F79-56F8-4412-AE4B-8DF0C765F85A}" type="presParOf" srcId="{A32964B4-693E-424B-87C1-39FA96A975CF}" destId="{DC4926F4-19C8-44AC-B0DD-FB843FE8300D}" srcOrd="1" destOrd="0" presId="urn:microsoft.com/office/officeart/2018/2/layout/IconVerticalSolidList"/>
    <dgm:cxn modelId="{B8E7E527-FEDE-4370-AC4E-06B0956ACF90}" type="presParOf" srcId="{A32964B4-693E-424B-87C1-39FA96A975CF}" destId="{92940C66-0B75-4893-80D1-DBD59F17F28C}" srcOrd="2" destOrd="0" presId="urn:microsoft.com/office/officeart/2018/2/layout/IconVerticalSolidList"/>
    <dgm:cxn modelId="{20914EDA-1135-452E-A545-49D42E73DADC}" type="presParOf" srcId="{A32964B4-693E-424B-87C1-39FA96A975CF}" destId="{8AC302FB-DC01-4D6D-8B47-61993C25018E}" srcOrd="3" destOrd="0" presId="urn:microsoft.com/office/officeart/2018/2/layout/IconVerticalSolidList"/>
    <dgm:cxn modelId="{6455DCA0-FCEF-48D0-B6F0-5BBBB846801E}" type="presParOf" srcId="{21BBBC73-7A81-49D8-8814-DC4C87831629}" destId="{C21AFF3F-25D5-437A-A945-192B6E21F136}" srcOrd="3" destOrd="0" presId="urn:microsoft.com/office/officeart/2018/2/layout/IconVerticalSolidList"/>
    <dgm:cxn modelId="{5A3CDA9E-CF8C-43D4-85CF-B9B1B4A670DD}" type="presParOf" srcId="{21BBBC73-7A81-49D8-8814-DC4C87831629}" destId="{F18E876B-2DEA-428F-A503-630D741A4C75}" srcOrd="4" destOrd="0" presId="urn:microsoft.com/office/officeart/2018/2/layout/IconVerticalSolidList"/>
    <dgm:cxn modelId="{E5EBF52E-FC3A-49EA-B180-2BA3D7535486}" type="presParOf" srcId="{F18E876B-2DEA-428F-A503-630D741A4C75}" destId="{E6B76E76-EE67-4EBE-B353-31D8FF8E9F11}" srcOrd="0" destOrd="0" presId="urn:microsoft.com/office/officeart/2018/2/layout/IconVerticalSolidList"/>
    <dgm:cxn modelId="{3B71F7D9-0189-4E63-B9C8-1264D991F84A}" type="presParOf" srcId="{F18E876B-2DEA-428F-A503-630D741A4C75}" destId="{CEEA5D06-912E-4D3E-84C5-C21D4426B03D}" srcOrd="1" destOrd="0" presId="urn:microsoft.com/office/officeart/2018/2/layout/IconVerticalSolidList"/>
    <dgm:cxn modelId="{E1CDFE71-D33C-4CC4-A0DC-D34B345D6B2F}" type="presParOf" srcId="{F18E876B-2DEA-428F-A503-630D741A4C75}" destId="{BAE9396B-B67B-4959-B1F8-D81CC5311064}" srcOrd="2" destOrd="0" presId="urn:microsoft.com/office/officeart/2018/2/layout/IconVerticalSolidList"/>
    <dgm:cxn modelId="{ED7EE02E-724D-4180-A4FE-FB2F2F64F198}" type="presParOf" srcId="{F18E876B-2DEA-428F-A503-630D741A4C75}" destId="{1788F3BF-F873-4392-A73A-DA2FCCBF4B61}"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1F62898-8B3F-4FB8-A4A4-64CD289E5CF9}">
      <dsp:nvSpPr>
        <dsp:cNvPr id="0" name=""/>
        <dsp:cNvSpPr/>
      </dsp:nvSpPr>
      <dsp:spPr>
        <a:xfrm>
          <a:off x="0" y="531"/>
          <a:ext cx="10515600" cy="1244702"/>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EA0ABBA-8D14-4BF3-8308-26ED766F9FBE}">
      <dsp:nvSpPr>
        <dsp:cNvPr id="0" name=""/>
        <dsp:cNvSpPr/>
      </dsp:nvSpPr>
      <dsp:spPr>
        <a:xfrm>
          <a:off x="376522" y="280590"/>
          <a:ext cx="684586" cy="68458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081355C-27BE-4034-9CC4-20CC83D7255D}">
      <dsp:nvSpPr>
        <dsp:cNvPr id="0" name=""/>
        <dsp:cNvSpPr/>
      </dsp:nvSpPr>
      <dsp:spPr>
        <a:xfrm>
          <a:off x="1437631" y="531"/>
          <a:ext cx="9077968" cy="12447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731" tIns="131731" rIns="131731" bIns="131731" numCol="1" spcCol="1270" anchor="ctr" anchorCtr="0">
          <a:noAutofit/>
        </a:bodyPr>
        <a:lstStyle/>
        <a:p>
          <a:pPr marL="0" lvl="0" indent="0" algn="l" defTabSz="1022350">
            <a:lnSpc>
              <a:spcPct val="90000"/>
            </a:lnSpc>
            <a:spcBef>
              <a:spcPct val="0"/>
            </a:spcBef>
            <a:spcAft>
              <a:spcPct val="35000"/>
            </a:spcAft>
            <a:buNone/>
          </a:pPr>
          <a:r>
            <a:rPr lang="en-GB" sz="2300" b="1" kern="1200"/>
            <a:t>Semi-Supervised learning is a type of Machine Learning algorithm that lies between Supervised and Unsupervised machine learning.</a:t>
          </a:r>
          <a:endParaRPr lang="en-US" sz="2300" kern="1200"/>
        </a:p>
      </dsp:txBody>
      <dsp:txXfrm>
        <a:off x="1437631" y="531"/>
        <a:ext cx="9077968" cy="1244702"/>
      </dsp:txXfrm>
    </dsp:sp>
    <dsp:sp modelId="{CF3101B8-7B28-42A4-81A8-33F9B74563A2}">
      <dsp:nvSpPr>
        <dsp:cNvPr id="0" name=""/>
        <dsp:cNvSpPr/>
      </dsp:nvSpPr>
      <dsp:spPr>
        <a:xfrm>
          <a:off x="0" y="1556410"/>
          <a:ext cx="10515600" cy="1244702"/>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C4926F4-19C8-44AC-B0DD-FB843FE8300D}">
      <dsp:nvSpPr>
        <dsp:cNvPr id="0" name=""/>
        <dsp:cNvSpPr/>
      </dsp:nvSpPr>
      <dsp:spPr>
        <a:xfrm>
          <a:off x="376522" y="1836468"/>
          <a:ext cx="684586" cy="68458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AC302FB-DC01-4D6D-8B47-61993C25018E}">
      <dsp:nvSpPr>
        <dsp:cNvPr id="0" name=""/>
        <dsp:cNvSpPr/>
      </dsp:nvSpPr>
      <dsp:spPr>
        <a:xfrm>
          <a:off x="1437631" y="1556410"/>
          <a:ext cx="9077968" cy="12447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731" tIns="131731" rIns="131731" bIns="131731" numCol="1" spcCol="1270" anchor="ctr" anchorCtr="0">
          <a:noAutofit/>
        </a:bodyPr>
        <a:lstStyle/>
        <a:p>
          <a:pPr marL="0" lvl="0" indent="0" algn="l" defTabSz="1022350">
            <a:lnSpc>
              <a:spcPct val="90000"/>
            </a:lnSpc>
            <a:spcBef>
              <a:spcPct val="0"/>
            </a:spcBef>
            <a:spcAft>
              <a:spcPct val="35000"/>
            </a:spcAft>
            <a:buNone/>
          </a:pPr>
          <a:r>
            <a:rPr lang="en-GB" sz="2300" b="1" kern="1200"/>
            <a:t>A</a:t>
          </a:r>
          <a:r>
            <a:rPr lang="en-GB" sz="2300" kern="1200"/>
            <a:t>lthough Semi-supervised learning is the middle ground between supervised and unsupervised learning and operates on the data that consists of a few labels, it mostly consists of unlabeled data</a:t>
          </a:r>
          <a:endParaRPr lang="en-US" sz="2300" kern="1200"/>
        </a:p>
      </dsp:txBody>
      <dsp:txXfrm>
        <a:off x="1437631" y="1556410"/>
        <a:ext cx="9077968" cy="1244702"/>
      </dsp:txXfrm>
    </dsp:sp>
    <dsp:sp modelId="{E6B76E76-EE67-4EBE-B353-31D8FF8E9F11}">
      <dsp:nvSpPr>
        <dsp:cNvPr id="0" name=""/>
        <dsp:cNvSpPr/>
      </dsp:nvSpPr>
      <dsp:spPr>
        <a:xfrm>
          <a:off x="0" y="3112289"/>
          <a:ext cx="10515600" cy="1244702"/>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EEA5D06-912E-4D3E-84C5-C21D4426B03D}">
      <dsp:nvSpPr>
        <dsp:cNvPr id="0" name=""/>
        <dsp:cNvSpPr/>
      </dsp:nvSpPr>
      <dsp:spPr>
        <a:xfrm>
          <a:off x="376522" y="3392347"/>
          <a:ext cx="684586" cy="68458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788F3BF-F873-4392-A73A-DA2FCCBF4B61}">
      <dsp:nvSpPr>
        <dsp:cNvPr id="0" name=""/>
        <dsp:cNvSpPr/>
      </dsp:nvSpPr>
      <dsp:spPr>
        <a:xfrm>
          <a:off x="1437631" y="3112289"/>
          <a:ext cx="9077968" cy="12447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731" tIns="131731" rIns="131731" bIns="131731" numCol="1" spcCol="1270" anchor="ctr" anchorCtr="0">
          <a:noAutofit/>
        </a:bodyPr>
        <a:lstStyle/>
        <a:p>
          <a:pPr marL="0" lvl="0" indent="0" algn="l" defTabSz="1022350">
            <a:lnSpc>
              <a:spcPct val="90000"/>
            </a:lnSpc>
            <a:spcBef>
              <a:spcPct val="0"/>
            </a:spcBef>
            <a:spcAft>
              <a:spcPct val="35000"/>
            </a:spcAft>
            <a:buNone/>
          </a:pPr>
          <a:r>
            <a:rPr lang="en-GB" sz="2300" kern="1200"/>
            <a:t>The main aim of </a:t>
          </a:r>
          <a:r>
            <a:rPr lang="en-GB" sz="2300" kern="1200">
              <a:hlinkClick xmlns:r="http://schemas.openxmlformats.org/officeDocument/2006/relationships" r:id="rId7"/>
            </a:rPr>
            <a:t>semi-supervised learning</a:t>
          </a:r>
          <a:r>
            <a:rPr lang="en-GB" sz="2300" kern="1200"/>
            <a:t> is to effectively use all the available data, rather than only labelled data like in supervised learning.</a:t>
          </a:r>
          <a:endParaRPr lang="en-US" sz="2300" kern="1200"/>
        </a:p>
      </dsp:txBody>
      <dsp:txXfrm>
        <a:off x="1437631" y="3112289"/>
        <a:ext cx="9077968" cy="1244702"/>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jpeg>
</file>

<file path=ppt/media/image13.png>
</file>

<file path=ppt/media/image14.png>
</file>

<file path=ppt/media/image15.jpeg>
</file>

<file path=ppt/media/image16.png>
</file>

<file path=ppt/media/image17.png>
</file>

<file path=ppt/media/image18.jpeg>
</file>

<file path=ppt/media/image19.png>
</file>

<file path=ppt/media/image2.jpeg>
</file>

<file path=ppt/media/image20.png>
</file>

<file path=ppt/media/image21.png>
</file>

<file path=ppt/media/image22.svg>
</file>

<file path=ppt/media/image23.png>
</file>

<file path=ppt/media/image24.svg>
</file>

<file path=ppt/media/image25.png>
</file>

<file path=ppt/media/image26.svg>
</file>

<file path=ppt/media/image27.png>
</file>

<file path=ppt/media/image28.png>
</file>

<file path=ppt/media/image29.png>
</file>

<file path=ppt/media/image3.png>
</file>

<file path=ppt/media/image30.png>
</file>

<file path=ppt/media/image4.png>
</file>

<file path=ppt/media/image5.jpeg>
</file>

<file path=ppt/media/image6.png>
</file>

<file path=ppt/media/image7.png>
</file>

<file path=ppt/media/image8.png>
</file>

<file path=ppt/media/image9.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GB"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GB" dirty="0"/>
          </a:p>
        </p:txBody>
      </p:sp>
      <p:sp>
        <p:nvSpPr>
          <p:cNvPr id="4" name="Date Placeholder 3"/>
          <p:cNvSpPr>
            <a:spLocks noGrp="1"/>
          </p:cNvSpPr>
          <p:nvPr>
            <p:ph type="dt" sz="half" idx="10"/>
          </p:nvPr>
        </p:nvSpPr>
        <p:spPr/>
        <p:txBody>
          <a:bodyPr/>
          <a:lstStyle/>
          <a:p>
            <a:fld id="{846CE7D5-CF57-46EF-B807-FDD0502418D4}" type="datetimeFigureOut">
              <a:rPr lang="en-GB" smtClean="0"/>
              <a:t>19/08/2023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GB"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Date Placeholder 3"/>
          <p:cNvSpPr>
            <a:spLocks noGrp="1"/>
          </p:cNvSpPr>
          <p:nvPr>
            <p:ph type="dt" sz="half" idx="10"/>
          </p:nvPr>
        </p:nvSpPr>
        <p:spPr/>
        <p:txBody>
          <a:bodyPr/>
          <a:lstStyle/>
          <a:p>
            <a:fld id="{846CE7D5-CF57-46EF-B807-FDD0502418D4}" type="datetimeFigureOut">
              <a:rPr lang="en-GB" smtClean="0"/>
              <a:t>19/08/2023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GB"/>
              <a:t>Click to edit Master title style</a:t>
            </a:r>
            <a:endParaRPr lang="en-GB"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Date Placeholder 3"/>
          <p:cNvSpPr>
            <a:spLocks noGrp="1"/>
          </p:cNvSpPr>
          <p:nvPr>
            <p:ph type="dt" sz="half" idx="10"/>
          </p:nvPr>
        </p:nvSpPr>
        <p:spPr/>
        <p:txBody>
          <a:bodyPr/>
          <a:lstStyle/>
          <a:p>
            <a:fld id="{846CE7D5-CF57-46EF-B807-FDD0502418D4}" type="datetimeFigureOut">
              <a:rPr lang="en-GB" smtClean="0"/>
              <a:t>19/08/2023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GB"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Date Placeholder 3"/>
          <p:cNvSpPr>
            <a:spLocks noGrp="1"/>
          </p:cNvSpPr>
          <p:nvPr>
            <p:ph type="dt" sz="half" idx="10"/>
          </p:nvPr>
        </p:nvSpPr>
        <p:spPr/>
        <p:txBody>
          <a:bodyPr/>
          <a:lstStyle/>
          <a:p>
            <a:fld id="{846CE7D5-CF57-46EF-B807-FDD0502418D4}" type="datetimeFigureOut">
              <a:rPr lang="en-GB" smtClean="0"/>
              <a:t>19/08/2023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GB"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GB" smtClean="0"/>
              <a:t>19/08/2023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GB" dirty="0"/>
          </a:p>
        </p:txBody>
      </p:sp>
      <p:sp>
        <p:nvSpPr>
          <p:cNvPr id="3" name="Content Placeholder 2"/>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Content Placeholder 3"/>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5" name="Date Placeholder 4"/>
          <p:cNvSpPr>
            <a:spLocks noGrp="1"/>
          </p:cNvSpPr>
          <p:nvPr>
            <p:ph type="dt" sz="half" idx="10"/>
          </p:nvPr>
        </p:nvSpPr>
        <p:spPr/>
        <p:txBody>
          <a:bodyPr/>
          <a:lstStyle/>
          <a:p>
            <a:fld id="{846CE7D5-CF57-46EF-B807-FDD0502418D4}" type="datetimeFigureOut">
              <a:rPr lang="en-GB" smtClean="0"/>
              <a:t>19/08/2023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GB"/>
              <a:t>Click to edit Master title style</a:t>
            </a:r>
            <a:endParaRPr lang="en-GB"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7" name="Date Placeholder 6"/>
          <p:cNvSpPr>
            <a:spLocks noGrp="1"/>
          </p:cNvSpPr>
          <p:nvPr>
            <p:ph type="dt" sz="half" idx="10"/>
          </p:nvPr>
        </p:nvSpPr>
        <p:spPr/>
        <p:txBody>
          <a:bodyPr/>
          <a:lstStyle/>
          <a:p>
            <a:fld id="{846CE7D5-CF57-46EF-B807-FDD0502418D4}" type="datetimeFigureOut">
              <a:rPr lang="en-GB" smtClean="0"/>
              <a:t>19/08/2023</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GB" dirty="0"/>
          </a:p>
        </p:txBody>
      </p:sp>
      <p:sp>
        <p:nvSpPr>
          <p:cNvPr id="3" name="Date Placeholder 2"/>
          <p:cNvSpPr>
            <a:spLocks noGrp="1"/>
          </p:cNvSpPr>
          <p:nvPr>
            <p:ph type="dt" sz="half" idx="10"/>
          </p:nvPr>
        </p:nvSpPr>
        <p:spPr/>
        <p:txBody>
          <a:bodyPr/>
          <a:lstStyle/>
          <a:p>
            <a:fld id="{846CE7D5-CF57-46EF-B807-FDD0502418D4}" type="datetimeFigureOut">
              <a:rPr lang="en-GB" smtClean="0"/>
              <a:t>19/08/2023</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GB" smtClean="0"/>
              <a:t>19/08/2023</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GB"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GB" smtClean="0"/>
              <a:t>19/08/2023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GB"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GB"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GB" smtClean="0"/>
              <a:t>19/08/2023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GB"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GB" smtClean="0"/>
              <a:t>19/08/2023</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GB" smtClean="0"/>
              <a:t>‹#›</a:t>
            </a:fld>
            <a:endParaRPr lang="en-GB"/>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9.png"/></Relationships>
</file>

<file path=ppt/slides/_rels/slide22.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6.xml.rels><?xml version="1.0" encoding="UTF-8" standalone="yes"?>
<Relationships xmlns="http://schemas.openxmlformats.org/package/2006/relationships"><Relationship Id="rId2" Type="http://schemas.openxmlformats.org/officeDocument/2006/relationships/hyperlink" Target="https://www.javatpoint.com/reinforcement-learning" TargetMode="Externa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hyperlink" Target="https://www.ibm.com/topics/artificial-intelligence"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94714483-7072-431F-9DBE-87F44E4D44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495892E1-F4A5-4991-AC52-4F417B14A2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2" name="Group 21">
            <a:extLst>
              <a:ext uri="{FF2B5EF4-FFF2-40B4-BE49-F238E27FC236}">
                <a16:creationId xmlns:a16="http://schemas.microsoft.com/office/drawing/2014/main" id="{ACF597F8-76AA-44FA-8E6A-06223B66C0D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075420"/>
            <a:ext cx="12048729" cy="4093306"/>
            <a:chOff x="1" y="2075420"/>
            <a:chExt cx="12048729" cy="4093306"/>
          </a:xfrm>
        </p:grpSpPr>
        <p:sp>
          <p:nvSpPr>
            <p:cNvPr id="23" name="Oval 22">
              <a:extLst>
                <a:ext uri="{FF2B5EF4-FFF2-40B4-BE49-F238E27FC236}">
                  <a16:creationId xmlns:a16="http://schemas.microsoft.com/office/drawing/2014/main" id="{A6E12753-0A63-43EE-B28A-C989D033EA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7942191" y="2507571"/>
              <a:ext cx="3563871" cy="3563871"/>
            </a:xfrm>
            <a:prstGeom prst="ellipse">
              <a:avLst/>
            </a:prstGeom>
            <a:noFill/>
            <a:ln w="31750">
              <a:gradFill>
                <a:gsLst>
                  <a:gs pos="0">
                    <a:schemeClr val="tx2">
                      <a:lumMod val="60000"/>
                      <a:lumOff val="40000"/>
                      <a:alpha val="1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B26FA385-76DA-40E9-9257-AA3E07FF61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435065" y="4048931"/>
              <a:ext cx="1381607" cy="1381607"/>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262D75CA-F374-4878-8106-3EA5E970D6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 y="2075420"/>
              <a:ext cx="3144364" cy="3144364"/>
            </a:xfrm>
            <a:prstGeom prst="ellipse">
              <a:avLst/>
            </a:prstGeom>
            <a:gradFill>
              <a:gsLst>
                <a:gs pos="0">
                  <a:schemeClr val="tx2">
                    <a:lumMod val="75000"/>
                    <a:alpha val="20000"/>
                  </a:schemeClr>
                </a:gs>
                <a:gs pos="100000">
                  <a:schemeClr val="tx2">
                    <a:lumMod val="5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938667A5-74E3-4EFD-8C45-F48F47427C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600000">
              <a:off x="10150845" y="4270841"/>
              <a:ext cx="1897885" cy="1897885"/>
            </a:xfrm>
            <a:prstGeom prst="ellipse">
              <a:avLst/>
            </a:prstGeom>
            <a:gradFill>
              <a:gsLst>
                <a:gs pos="0">
                  <a:schemeClr val="tx2">
                    <a:lumMod val="75000"/>
                    <a:alpha val="10000"/>
                  </a:schemeClr>
                </a:gs>
                <a:gs pos="100000">
                  <a:schemeClr val="tx2">
                    <a:lumMod val="75000"/>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Oval 26">
              <a:extLst>
                <a:ext uri="{FF2B5EF4-FFF2-40B4-BE49-F238E27FC236}">
                  <a16:creationId xmlns:a16="http://schemas.microsoft.com/office/drawing/2014/main" id="{31512EE2-F4CC-4E18-9CDA-B92C111224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046780" y="3040492"/>
              <a:ext cx="2579322" cy="2579322"/>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B99E503B-9B4D-4EE3-A50F-15AC374F61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224640" y="3193975"/>
              <a:ext cx="2243193" cy="2243193"/>
            </a:xfrm>
            <a:prstGeom prst="ellipse">
              <a:avLst/>
            </a:prstGeom>
            <a:noFill/>
            <a:ln w="31750">
              <a:gradFill>
                <a:gsLst>
                  <a:gs pos="0">
                    <a:schemeClr val="tx2">
                      <a:lumMod val="60000"/>
                      <a:lumOff val="40000"/>
                      <a:alpha val="10000"/>
                    </a:schemeClr>
                  </a:gs>
                  <a:gs pos="100000">
                    <a:schemeClr val="tx2">
                      <a:lumMod val="50000"/>
                      <a:alpha val="1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0" name="Rectangle 29">
            <a:extLst>
              <a:ext uri="{FF2B5EF4-FFF2-40B4-BE49-F238E27FC236}">
                <a16:creationId xmlns:a16="http://schemas.microsoft.com/office/drawing/2014/main" id="{E2683E3F-F855-4549-84F8-42064EC0F2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438146" y="1042605"/>
            <a:ext cx="2796461" cy="711252"/>
          </a:xfrm>
          <a:prstGeom prst="rect">
            <a:avLst/>
          </a:prstGeom>
          <a:gradFill flip="none" rotWithShape="1">
            <a:gsLst>
              <a:gs pos="0">
                <a:schemeClr val="tx2">
                  <a:lumMod val="40000"/>
                  <a:lumOff val="60000"/>
                  <a:alpha val="0"/>
                </a:schemeClr>
              </a:gs>
              <a:gs pos="100000">
                <a:schemeClr val="tx2">
                  <a:lumMod val="75000"/>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2" name="Group 31">
            <a:extLst>
              <a:ext uri="{FF2B5EF4-FFF2-40B4-BE49-F238E27FC236}">
                <a16:creationId xmlns:a16="http://schemas.microsoft.com/office/drawing/2014/main" id="{8FC90B1E-0223-4440-AF22-8F32F6F0C7D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59539" y="317578"/>
            <a:ext cx="548640" cy="549007"/>
            <a:chOff x="7029447" y="3514725"/>
            <a:chExt cx="1285875" cy="549007"/>
          </a:xfrm>
        </p:grpSpPr>
        <p:cxnSp>
          <p:nvCxnSpPr>
            <p:cNvPr id="33" name="Straight Connector 32">
              <a:extLst>
                <a:ext uri="{FF2B5EF4-FFF2-40B4-BE49-F238E27FC236}">
                  <a16:creationId xmlns:a16="http://schemas.microsoft.com/office/drawing/2014/main" id="{A2D2E879-0004-4D84-8137-1C09334038A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3BE75A2-0D83-4F8E-84CC-D3BCD565B1B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E90F7F49-1039-49EF-A9BD-153DB590B68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9E85F508-9EA4-4B4D-8171-648670650E9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38" name="Rectangle 37">
            <a:extLst>
              <a:ext uri="{FF2B5EF4-FFF2-40B4-BE49-F238E27FC236}">
                <a16:creationId xmlns:a16="http://schemas.microsoft.com/office/drawing/2014/main" id="{832F3179-0CD5-40C8-9939-D8355006F7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6140785"/>
            <a:ext cx="6095997" cy="711252"/>
          </a:xfrm>
          <a:prstGeom prst="rect">
            <a:avLst/>
          </a:prstGeom>
          <a:gradFill flip="none" rotWithShape="1">
            <a:gsLst>
              <a:gs pos="10000">
                <a:schemeClr val="tx2">
                  <a:lumMod val="50000"/>
                  <a:alpha val="10000"/>
                </a:schemeClr>
              </a:gs>
              <a:gs pos="100000">
                <a:schemeClr val="tx2">
                  <a:lumMod val="60000"/>
                  <a:lumOff val="40000"/>
                  <a:alpha val="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0" name="Group 39">
            <a:extLst>
              <a:ext uri="{FF2B5EF4-FFF2-40B4-BE49-F238E27FC236}">
                <a16:creationId xmlns:a16="http://schemas.microsoft.com/office/drawing/2014/main" id="{11CE155D-684B-4F5E-B835-C52765E310E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616345" y="5940560"/>
            <a:ext cx="1285875" cy="549007"/>
            <a:chOff x="7029447" y="3514725"/>
            <a:chExt cx="1285875" cy="549007"/>
          </a:xfrm>
        </p:grpSpPr>
        <p:cxnSp>
          <p:nvCxnSpPr>
            <p:cNvPr id="41" name="Straight Connector 40">
              <a:extLst>
                <a:ext uri="{FF2B5EF4-FFF2-40B4-BE49-F238E27FC236}">
                  <a16:creationId xmlns:a16="http://schemas.microsoft.com/office/drawing/2014/main" id="{04F84AF8-E1A7-41D4-A102-8F87CAE37EE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4ED126F1-DB23-4314-B6C7-FE89E3C581A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8ACB2B6F-8883-4A00-88DD-98CDDD46B8A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3B9A2180-808A-4423-BB2B-6464B290007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pic>
        <p:nvPicPr>
          <p:cNvPr id="5" name="Picture 4" descr="Maths And Science Formulae">
            <a:extLst>
              <a:ext uri="{FF2B5EF4-FFF2-40B4-BE49-F238E27FC236}">
                <a16:creationId xmlns:a16="http://schemas.microsoft.com/office/drawing/2014/main" id="{5022918B-81DA-6CEA-7E10-EBD2FA9FCD3E}"/>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duotone>
              <a:prstClr val="black"/>
              <a:schemeClr val="bg1">
                <a:tint val="45000"/>
                <a:satMod val="400000"/>
              </a:schemeClr>
            </a:duotone>
            <a:alphaModFix amt="25000"/>
          </a:blip>
          <a:srcRect r="6250" b="6250"/>
          <a:stretch/>
        </p:blipFill>
        <p:spPr>
          <a:xfrm>
            <a:off x="782667" y="29548"/>
            <a:ext cx="10691283" cy="6013845"/>
          </a:xfrm>
          <a:prstGeom prst="rect">
            <a:avLst/>
          </a:prstGeom>
        </p:spPr>
      </p:pic>
      <p:sp>
        <p:nvSpPr>
          <p:cNvPr id="2" name="Title 1"/>
          <p:cNvSpPr>
            <a:spLocks noGrp="1"/>
          </p:cNvSpPr>
          <p:nvPr>
            <p:ph type="ctrTitle"/>
          </p:nvPr>
        </p:nvSpPr>
        <p:spPr>
          <a:xfrm>
            <a:off x="2618173" y="630936"/>
            <a:ext cx="7315200" cy="2702018"/>
          </a:xfrm>
          <a:noFill/>
        </p:spPr>
        <p:txBody>
          <a:bodyPr anchor="b">
            <a:normAutofit/>
          </a:bodyPr>
          <a:lstStyle/>
          <a:p>
            <a:r>
              <a:rPr lang="en-GB" sz="4800" b="1">
                <a:solidFill>
                  <a:schemeClr val="bg1"/>
                </a:solidFill>
                <a:cs typeface="Calibri Light"/>
              </a:rPr>
              <a:t>Machine Learning</a:t>
            </a:r>
          </a:p>
        </p:txBody>
      </p:sp>
      <p:sp>
        <p:nvSpPr>
          <p:cNvPr id="3" name="Subtitle 2"/>
          <p:cNvSpPr>
            <a:spLocks noGrp="1"/>
          </p:cNvSpPr>
          <p:nvPr>
            <p:ph type="subTitle" idx="1"/>
          </p:nvPr>
        </p:nvSpPr>
        <p:spPr>
          <a:xfrm>
            <a:off x="2618174" y="3427487"/>
            <a:ext cx="7315200" cy="2615906"/>
          </a:xfrm>
          <a:noFill/>
        </p:spPr>
        <p:txBody>
          <a:bodyPr vert="horz" lIns="91440" tIns="45720" rIns="91440" bIns="45720" rtlCol="0" anchor="t">
            <a:normAutofit/>
          </a:bodyPr>
          <a:lstStyle/>
          <a:p>
            <a:r>
              <a:rPr lang="en-GB">
                <a:solidFill>
                  <a:schemeClr val="bg1"/>
                </a:solidFill>
                <a:cs typeface="Calibri"/>
              </a:rPr>
              <a:t>By Aishwarya M.</a:t>
            </a:r>
            <a:endParaRPr lang="en-GB">
              <a:solidFill>
                <a:schemeClr val="bg1"/>
              </a:solidFill>
            </a:endParaRPr>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4" descr="A diagram of a machine learning example&#10;&#10;Description automatically generated">
            <a:extLst>
              <a:ext uri="{FF2B5EF4-FFF2-40B4-BE49-F238E27FC236}">
                <a16:creationId xmlns:a16="http://schemas.microsoft.com/office/drawing/2014/main" id="{D40ACA45-980C-6F10-4DB9-6E48C3D49061}"/>
              </a:ext>
            </a:extLst>
          </p:cNvPr>
          <p:cNvPicPr>
            <a:picLocks noGrp="1" noChangeAspect="1"/>
          </p:cNvPicPr>
          <p:nvPr>
            <p:ph idx="1"/>
          </p:nvPr>
        </p:nvPicPr>
        <p:blipFill>
          <a:blip r:embed="rId2"/>
          <a:stretch>
            <a:fillRect/>
          </a:stretch>
        </p:blipFill>
        <p:spPr>
          <a:xfrm>
            <a:off x="764835" y="643466"/>
            <a:ext cx="10662329" cy="5571067"/>
          </a:xfrm>
          <a:prstGeom prst="rect">
            <a:avLst/>
          </a:prstGeom>
        </p:spPr>
      </p:pic>
    </p:spTree>
    <p:extLst>
      <p:ext uri="{BB962C8B-B14F-4D97-AF65-F5344CB8AC3E}">
        <p14:creationId xmlns:p14="http://schemas.microsoft.com/office/powerpoint/2010/main" val="1239818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A95671B-3CC6-4792-9114-B74FAEA224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A620D0B-8510-A1E8-7101-C9B9D93EAA77}"/>
              </a:ext>
            </a:extLst>
          </p:cNvPr>
          <p:cNvSpPr>
            <a:spLocks noGrp="1"/>
          </p:cNvSpPr>
          <p:nvPr>
            <p:ph type="title"/>
          </p:nvPr>
        </p:nvSpPr>
        <p:spPr>
          <a:xfrm>
            <a:off x="1008184" y="174032"/>
            <a:ext cx="10175631" cy="1111843"/>
          </a:xfrm>
        </p:spPr>
        <p:txBody>
          <a:bodyPr anchor="ctr">
            <a:normAutofit/>
          </a:bodyPr>
          <a:lstStyle/>
          <a:p>
            <a:pPr algn="ctr">
              <a:spcBef>
                <a:spcPts val="1000"/>
              </a:spcBef>
            </a:pPr>
            <a:r>
              <a:rPr lang="en-GB" sz="4000" b="1" dirty="0">
                <a:latin typeface="Calibri"/>
                <a:cs typeface="Calibri"/>
              </a:rPr>
              <a:t>Skills needed for ML</a:t>
            </a:r>
            <a:endParaRPr lang="en-US" sz="4000" b="1" dirty="0">
              <a:latin typeface="Calibri"/>
              <a:cs typeface="Calibri"/>
            </a:endParaRPr>
          </a:p>
          <a:p>
            <a:pPr algn="ctr"/>
            <a:endParaRPr lang="en-GB" sz="4000">
              <a:cs typeface="Calibri Light"/>
            </a:endParaRPr>
          </a:p>
        </p:txBody>
      </p:sp>
      <p:pic>
        <p:nvPicPr>
          <p:cNvPr id="4" name="Picture 4" descr="A diagram of a machine learning framework&#10;&#10;Description automatically generated">
            <a:extLst>
              <a:ext uri="{FF2B5EF4-FFF2-40B4-BE49-F238E27FC236}">
                <a16:creationId xmlns:a16="http://schemas.microsoft.com/office/drawing/2014/main" id="{27126A06-5481-B479-6313-70DBA91FC1DC}"/>
              </a:ext>
            </a:extLst>
          </p:cNvPr>
          <p:cNvPicPr>
            <a:picLocks noChangeAspect="1"/>
          </p:cNvPicPr>
          <p:nvPr/>
        </p:nvPicPr>
        <p:blipFill>
          <a:blip r:embed="rId2"/>
          <a:stretch>
            <a:fillRect/>
          </a:stretch>
        </p:blipFill>
        <p:spPr>
          <a:xfrm>
            <a:off x="1662099" y="709085"/>
            <a:ext cx="8173447" cy="6148521"/>
          </a:xfrm>
          <a:prstGeom prst="rect">
            <a:avLst/>
          </a:prstGeom>
        </p:spPr>
      </p:pic>
    </p:spTree>
    <p:extLst>
      <p:ext uri="{BB962C8B-B14F-4D97-AF65-F5344CB8AC3E}">
        <p14:creationId xmlns:p14="http://schemas.microsoft.com/office/powerpoint/2010/main" val="17563147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2C7129-EE65-C8EA-D090-9C74CE7EA9ED}"/>
              </a:ext>
            </a:extLst>
          </p:cNvPr>
          <p:cNvSpPr>
            <a:spLocks noGrp="1"/>
          </p:cNvSpPr>
          <p:nvPr>
            <p:ph type="title"/>
          </p:nvPr>
        </p:nvSpPr>
        <p:spPr/>
        <p:txBody>
          <a:bodyPr>
            <a:normAutofit/>
          </a:bodyPr>
          <a:lstStyle/>
          <a:p>
            <a:r>
              <a:rPr lang="en-GB" sz="4000" b="1" dirty="0">
                <a:cs typeface="Calibri Light"/>
              </a:rPr>
              <a:t>Why Python is necessary for ML ?</a:t>
            </a:r>
          </a:p>
        </p:txBody>
      </p:sp>
      <p:sp>
        <p:nvSpPr>
          <p:cNvPr id="3" name="Content Placeholder 2">
            <a:extLst>
              <a:ext uri="{FF2B5EF4-FFF2-40B4-BE49-F238E27FC236}">
                <a16:creationId xmlns:a16="http://schemas.microsoft.com/office/drawing/2014/main" id="{676F1A56-0ABE-3279-C9C7-753EA61073C1}"/>
              </a:ext>
            </a:extLst>
          </p:cNvPr>
          <p:cNvSpPr>
            <a:spLocks noGrp="1"/>
          </p:cNvSpPr>
          <p:nvPr>
            <p:ph idx="1"/>
          </p:nvPr>
        </p:nvSpPr>
        <p:spPr/>
        <p:txBody>
          <a:bodyPr vert="horz" lIns="91440" tIns="45720" rIns="91440" bIns="45720" rtlCol="0" anchor="t">
            <a:noAutofit/>
          </a:bodyPr>
          <a:lstStyle/>
          <a:p>
            <a:pPr marL="514350" indent="-514350">
              <a:lnSpc>
                <a:spcPct val="150000"/>
              </a:lnSpc>
              <a:spcBef>
                <a:spcPts val="0"/>
              </a:spcBef>
              <a:buFont typeface="Arial,Sans-Serif" panose="020B0604020202020204" pitchFamily="34" charset="0"/>
            </a:pPr>
            <a:r>
              <a:rPr lang="en-IN" sz="2400" dirty="0">
                <a:latin typeface="Calibri"/>
                <a:cs typeface="Times New Roman"/>
              </a:rPr>
              <a:t>Simple and consistent</a:t>
            </a:r>
            <a:endParaRPr lang="en-US" sz="2400">
              <a:latin typeface="Calibri"/>
              <a:cs typeface="Times New Roman"/>
            </a:endParaRPr>
          </a:p>
          <a:p>
            <a:pPr marL="514350" indent="-514350">
              <a:lnSpc>
                <a:spcPct val="150000"/>
              </a:lnSpc>
              <a:spcBef>
                <a:spcPts val="0"/>
              </a:spcBef>
              <a:buFont typeface="Arial,Sans-Serif" panose="020B0604020202020204" pitchFamily="34" charset="0"/>
            </a:pPr>
            <a:r>
              <a:rPr lang="en-IN" sz="2400" dirty="0">
                <a:latin typeface="Calibri"/>
                <a:cs typeface="Times New Roman"/>
              </a:rPr>
              <a:t>Extensive selection of libraries and frameworks</a:t>
            </a:r>
            <a:endParaRPr lang="en-US" sz="2400">
              <a:latin typeface="Calibri"/>
              <a:cs typeface="Times New Roman"/>
            </a:endParaRPr>
          </a:p>
          <a:p>
            <a:pPr marL="514350" indent="-514350">
              <a:lnSpc>
                <a:spcPct val="150000"/>
              </a:lnSpc>
              <a:spcBef>
                <a:spcPts val="0"/>
              </a:spcBef>
              <a:buFont typeface="Arial,Sans-Serif" panose="020B0604020202020204" pitchFamily="34" charset="0"/>
            </a:pPr>
            <a:r>
              <a:rPr lang="en-IN" sz="2400" dirty="0">
                <a:latin typeface="Calibri"/>
                <a:cs typeface="Times New Roman"/>
              </a:rPr>
              <a:t>Platform independence</a:t>
            </a:r>
            <a:endParaRPr lang="en-US" sz="2400">
              <a:latin typeface="Calibri"/>
              <a:cs typeface="Times New Roman"/>
            </a:endParaRPr>
          </a:p>
          <a:p>
            <a:pPr marL="514350" indent="-514350">
              <a:lnSpc>
                <a:spcPct val="150000"/>
              </a:lnSpc>
              <a:spcBef>
                <a:spcPts val="0"/>
              </a:spcBef>
              <a:buFont typeface="Arial,Sans-Serif" panose="020B0604020202020204" pitchFamily="34" charset="0"/>
            </a:pPr>
            <a:r>
              <a:rPr lang="en-IN" sz="2400" dirty="0">
                <a:latin typeface="Calibri"/>
                <a:cs typeface="Times New Roman"/>
              </a:rPr>
              <a:t>Great community</a:t>
            </a:r>
            <a:endParaRPr lang="en-US" sz="2400">
              <a:latin typeface="Calibri"/>
              <a:cs typeface="Times New Roman"/>
            </a:endParaRPr>
          </a:p>
          <a:p>
            <a:pPr marL="514350" indent="-514350">
              <a:lnSpc>
                <a:spcPct val="150000"/>
              </a:lnSpc>
              <a:spcBef>
                <a:spcPts val="0"/>
              </a:spcBef>
              <a:buFont typeface="Arial,Sans-Serif" panose="020B0604020202020204" pitchFamily="34" charset="0"/>
            </a:pPr>
            <a:r>
              <a:rPr lang="en-IN" sz="2400" dirty="0">
                <a:latin typeface="Calibri"/>
                <a:cs typeface="Times New Roman"/>
              </a:rPr>
              <a:t>Visualization tools</a:t>
            </a:r>
            <a:endParaRPr lang="en-US" sz="2400">
              <a:latin typeface="Calibri"/>
              <a:cs typeface="Times New Roman"/>
            </a:endParaRPr>
          </a:p>
          <a:p>
            <a:pPr marL="514350" indent="-514350">
              <a:lnSpc>
                <a:spcPct val="150000"/>
              </a:lnSpc>
              <a:spcBef>
                <a:spcPts val="0"/>
              </a:spcBef>
              <a:buFont typeface="Arial,Sans-Serif" panose="020B0604020202020204" pitchFamily="34" charset="0"/>
            </a:pPr>
            <a:r>
              <a:rPr lang="en-IN" sz="2400" dirty="0">
                <a:latin typeface="Calibri"/>
                <a:cs typeface="Times New Roman"/>
              </a:rPr>
              <a:t>Readability</a:t>
            </a:r>
            <a:endParaRPr lang="en-US" sz="2400">
              <a:latin typeface="Calibri"/>
              <a:cs typeface="Times New Roman"/>
            </a:endParaRPr>
          </a:p>
          <a:p>
            <a:pPr marL="514350" indent="-514350">
              <a:lnSpc>
                <a:spcPct val="150000"/>
              </a:lnSpc>
              <a:spcBef>
                <a:spcPts val="0"/>
              </a:spcBef>
              <a:buFont typeface="Arial,Sans-Serif" panose="020B0604020202020204" pitchFamily="34" charset="0"/>
            </a:pPr>
            <a:r>
              <a:rPr lang="en-IN" sz="2400" dirty="0">
                <a:latin typeface="Calibri"/>
                <a:cs typeface="Times New Roman"/>
              </a:rPr>
              <a:t>Versions: Python 2.x series and Python 3.x series, Latest version Python 3.10.2</a:t>
            </a:r>
            <a:endParaRPr lang="en-US" sz="2400">
              <a:latin typeface="Calibri"/>
              <a:cs typeface="Times New Roman"/>
            </a:endParaRPr>
          </a:p>
          <a:p>
            <a:pPr marL="514350" indent="-514350">
              <a:lnSpc>
                <a:spcPct val="150000"/>
              </a:lnSpc>
              <a:spcBef>
                <a:spcPts val="0"/>
              </a:spcBef>
              <a:buFont typeface="Arial,Sans-Serif" panose="020B0604020202020204" pitchFamily="34" charset="0"/>
            </a:pPr>
            <a:endParaRPr lang="en-IN" sz="2400" dirty="0">
              <a:latin typeface="Calibri"/>
              <a:cs typeface="Times New Roman"/>
            </a:endParaRPr>
          </a:p>
          <a:p>
            <a:pPr>
              <a:lnSpc>
                <a:spcPct val="150000"/>
              </a:lnSpc>
            </a:pPr>
            <a:endParaRPr lang="en-GB" sz="2400" dirty="0">
              <a:cs typeface="Calibri"/>
            </a:endParaRPr>
          </a:p>
        </p:txBody>
      </p:sp>
    </p:spTree>
    <p:extLst>
      <p:ext uri="{BB962C8B-B14F-4D97-AF65-F5344CB8AC3E}">
        <p14:creationId xmlns:p14="http://schemas.microsoft.com/office/powerpoint/2010/main" val="39857336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Steel gears">
            <a:extLst>
              <a:ext uri="{FF2B5EF4-FFF2-40B4-BE49-F238E27FC236}">
                <a16:creationId xmlns:a16="http://schemas.microsoft.com/office/drawing/2014/main" id="{EB45A29B-4562-5AFE-D996-72ED1D849FC9}"/>
              </a:ext>
            </a:extLst>
          </p:cNvPr>
          <p:cNvPicPr>
            <a:picLocks noChangeAspect="1"/>
          </p:cNvPicPr>
          <p:nvPr/>
        </p:nvPicPr>
        <p:blipFill rotWithShape="1">
          <a:blip r:embed="rId2">
            <a:alphaModFix amt="50000"/>
          </a:blip>
          <a:srcRect r="-2" b="15603"/>
          <a:stretch/>
        </p:blipFill>
        <p:spPr>
          <a:xfrm>
            <a:off x="20" y="1"/>
            <a:ext cx="12191980" cy="6857999"/>
          </a:xfrm>
          <a:prstGeom prst="rect">
            <a:avLst/>
          </a:prstGeom>
        </p:spPr>
      </p:pic>
      <p:sp>
        <p:nvSpPr>
          <p:cNvPr id="2" name="Title 1">
            <a:extLst>
              <a:ext uri="{FF2B5EF4-FFF2-40B4-BE49-F238E27FC236}">
                <a16:creationId xmlns:a16="http://schemas.microsoft.com/office/drawing/2014/main" id="{C9135D3D-CB41-8232-DAF5-481D32243D74}"/>
              </a:ext>
            </a:extLst>
          </p:cNvPr>
          <p:cNvSpPr>
            <a:spLocks noGrp="1"/>
          </p:cNvSpPr>
          <p:nvPr>
            <p:ph type="title"/>
          </p:nvPr>
        </p:nvSpPr>
        <p:spPr>
          <a:xfrm>
            <a:off x="1524000" y="1122362"/>
            <a:ext cx="9144000" cy="2900518"/>
          </a:xfrm>
        </p:spPr>
        <p:txBody>
          <a:bodyPr vert="horz" lIns="91440" tIns="45720" rIns="91440" bIns="45720" rtlCol="0" anchor="b">
            <a:normAutofit/>
          </a:bodyPr>
          <a:lstStyle/>
          <a:p>
            <a:pPr algn="ctr"/>
            <a:r>
              <a:rPr lang="en-US" sz="4800" b="1" dirty="0">
                <a:solidFill>
                  <a:srgbClr val="FFFFFF"/>
                </a:solidFill>
              </a:rPr>
              <a:t>How does Machine Learning work ?</a:t>
            </a:r>
            <a:endParaRPr lang="en-US" sz="4800" b="1" dirty="0">
              <a:solidFill>
                <a:srgbClr val="FFFFFF"/>
              </a:solidFill>
              <a:cs typeface="Calibri Light"/>
            </a:endParaRPr>
          </a:p>
          <a:p>
            <a:pPr algn="ctr"/>
            <a:endParaRPr lang="en-US" sz="4800" b="1" dirty="0">
              <a:solidFill>
                <a:srgbClr val="FFFFFF"/>
              </a:solidFill>
              <a:cs typeface="Calibri Light"/>
            </a:endParaRPr>
          </a:p>
        </p:txBody>
      </p:sp>
    </p:spTree>
    <p:extLst>
      <p:ext uri="{BB962C8B-B14F-4D97-AF65-F5344CB8AC3E}">
        <p14:creationId xmlns:p14="http://schemas.microsoft.com/office/powerpoint/2010/main" val="1192043875"/>
      </p:ext>
    </p:extLst>
  </p:cSld>
  <p:clrMapOvr>
    <a:overrideClrMapping bg1="dk1" tx1="lt1" bg2="dk2" tx2="lt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331F2C1-4C5B-DA4F-EAAD-CB5F74695C72}"/>
              </a:ext>
            </a:extLst>
          </p:cNvPr>
          <p:cNvSpPr>
            <a:spLocks noGrp="1"/>
          </p:cNvSpPr>
          <p:nvPr>
            <p:ph idx="1"/>
          </p:nvPr>
        </p:nvSpPr>
        <p:spPr>
          <a:xfrm>
            <a:off x="850490" y="645755"/>
            <a:ext cx="10503310" cy="5654111"/>
          </a:xfrm>
        </p:spPr>
        <p:txBody>
          <a:bodyPr vert="horz" lIns="91440" tIns="45720" rIns="91440" bIns="45720" rtlCol="0" anchor="t">
            <a:normAutofit/>
          </a:bodyPr>
          <a:lstStyle/>
          <a:p>
            <a:r>
              <a:rPr lang="en-GB" sz="2400" dirty="0">
                <a:solidFill>
                  <a:srgbClr val="333333"/>
                </a:solidFill>
                <a:ea typeface="+mn-lt"/>
                <a:cs typeface="+mn-lt"/>
              </a:rPr>
              <a:t>A Machine </a:t>
            </a:r>
            <a:r>
              <a:rPr lang="en-GB" sz="2400" dirty="0">
                <a:solidFill>
                  <a:srgbClr val="333333"/>
                </a:solidFill>
                <a:cs typeface="Calibri"/>
              </a:rPr>
              <a:t>learning system learns from historical data, builds the prediction model, and whatever it receives new data, predicts the output for it.</a:t>
            </a:r>
            <a:endParaRPr lang="en-US" sz="2400">
              <a:cs typeface="Calibri"/>
            </a:endParaRPr>
          </a:p>
          <a:p>
            <a:r>
              <a:rPr lang="en-GB" sz="2400" dirty="0">
                <a:solidFill>
                  <a:srgbClr val="333333"/>
                </a:solidFill>
                <a:cs typeface="Calibri"/>
              </a:rPr>
              <a:t>The accuracy of predicted output depends upon the amount  of data, as the huge amount of data helps to better model  which predicts the output more accurately.</a:t>
            </a:r>
          </a:p>
          <a:p>
            <a:endParaRPr lang="en-GB" sz="2400" dirty="0">
              <a:solidFill>
                <a:srgbClr val="333333"/>
              </a:solidFill>
              <a:cs typeface="Calibri"/>
            </a:endParaRPr>
          </a:p>
        </p:txBody>
      </p:sp>
      <p:pic>
        <p:nvPicPr>
          <p:cNvPr id="4" name="Picture 4" descr="A diagram of a building logical models&#10;&#10;Description automatically generated">
            <a:extLst>
              <a:ext uri="{FF2B5EF4-FFF2-40B4-BE49-F238E27FC236}">
                <a16:creationId xmlns:a16="http://schemas.microsoft.com/office/drawing/2014/main" id="{41031F2C-CE4C-E760-C148-FDAF1A77F5AE}"/>
              </a:ext>
            </a:extLst>
          </p:cNvPr>
          <p:cNvPicPr>
            <a:picLocks noChangeAspect="1"/>
          </p:cNvPicPr>
          <p:nvPr/>
        </p:nvPicPr>
        <p:blipFill>
          <a:blip r:embed="rId2"/>
          <a:stretch>
            <a:fillRect/>
          </a:stretch>
        </p:blipFill>
        <p:spPr>
          <a:xfrm>
            <a:off x="766917" y="2650583"/>
            <a:ext cx="10658167" cy="2859607"/>
          </a:xfrm>
          <a:prstGeom prst="rect">
            <a:avLst/>
          </a:prstGeom>
        </p:spPr>
      </p:pic>
    </p:spTree>
    <p:extLst>
      <p:ext uri="{BB962C8B-B14F-4D97-AF65-F5344CB8AC3E}">
        <p14:creationId xmlns:p14="http://schemas.microsoft.com/office/powerpoint/2010/main" val="6184097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 name="Picture 4" descr="A diagram of a person with a magnifying glass&#10;&#10;Description automatically generated">
            <a:extLst>
              <a:ext uri="{FF2B5EF4-FFF2-40B4-BE49-F238E27FC236}">
                <a16:creationId xmlns:a16="http://schemas.microsoft.com/office/drawing/2014/main" id="{F9073C8F-14DE-78AF-5CDD-76012BA75BB5}"/>
              </a:ext>
            </a:extLst>
          </p:cNvPr>
          <p:cNvPicPr>
            <a:picLocks noGrp="1" noChangeAspect="1"/>
          </p:cNvPicPr>
          <p:nvPr>
            <p:ph idx="1"/>
          </p:nvPr>
        </p:nvPicPr>
        <p:blipFill rotWithShape="1">
          <a:blip r:embed="rId2"/>
          <a:srcRect b="19"/>
          <a:stretch/>
        </p:blipFill>
        <p:spPr>
          <a:xfrm>
            <a:off x="20" y="1282"/>
            <a:ext cx="12191980" cy="6856718"/>
          </a:xfrm>
          <a:prstGeom prst="rect">
            <a:avLst/>
          </a:prstGeom>
        </p:spPr>
      </p:pic>
    </p:spTree>
    <p:extLst>
      <p:ext uri="{BB962C8B-B14F-4D97-AF65-F5344CB8AC3E}">
        <p14:creationId xmlns:p14="http://schemas.microsoft.com/office/powerpoint/2010/main" val="42288989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Test tubes with one test tube in orange with drops">
            <a:extLst>
              <a:ext uri="{FF2B5EF4-FFF2-40B4-BE49-F238E27FC236}">
                <a16:creationId xmlns:a16="http://schemas.microsoft.com/office/drawing/2014/main" id="{F57E4808-3EE0-8F66-514E-F5294B9988A5}"/>
              </a:ext>
            </a:extLst>
          </p:cNvPr>
          <p:cNvPicPr>
            <a:picLocks noChangeAspect="1"/>
          </p:cNvPicPr>
          <p:nvPr/>
        </p:nvPicPr>
        <p:blipFill rotWithShape="1">
          <a:blip r:embed="rId2">
            <a:alphaModFix amt="50000"/>
          </a:blip>
          <a:srcRect t="15038" r="-2" b="2498"/>
          <a:stretch/>
        </p:blipFill>
        <p:spPr>
          <a:xfrm>
            <a:off x="20" y="1"/>
            <a:ext cx="12191980" cy="6857999"/>
          </a:xfrm>
          <a:prstGeom prst="rect">
            <a:avLst/>
          </a:prstGeom>
        </p:spPr>
      </p:pic>
      <p:sp>
        <p:nvSpPr>
          <p:cNvPr id="2" name="Title 1">
            <a:extLst>
              <a:ext uri="{FF2B5EF4-FFF2-40B4-BE49-F238E27FC236}">
                <a16:creationId xmlns:a16="http://schemas.microsoft.com/office/drawing/2014/main" id="{7E0AF0B4-D8E1-FFAB-E567-1D9055D6317C}"/>
              </a:ext>
            </a:extLst>
          </p:cNvPr>
          <p:cNvSpPr>
            <a:spLocks noGrp="1"/>
          </p:cNvSpPr>
          <p:nvPr>
            <p:ph type="title"/>
          </p:nvPr>
        </p:nvSpPr>
        <p:spPr>
          <a:xfrm>
            <a:off x="1524000" y="1122362"/>
            <a:ext cx="9144000" cy="2900518"/>
          </a:xfrm>
        </p:spPr>
        <p:txBody>
          <a:bodyPr vert="horz" lIns="91440" tIns="45720" rIns="91440" bIns="45720" rtlCol="0" anchor="b">
            <a:normAutofit/>
          </a:bodyPr>
          <a:lstStyle/>
          <a:p>
            <a:pPr marL="285750" indent="-285750" algn="ctr"/>
            <a:r>
              <a:rPr lang="en-US" b="1" dirty="0">
                <a:solidFill>
                  <a:srgbClr val="FFFFFF"/>
                </a:solidFill>
              </a:rPr>
              <a:t>Types</a:t>
            </a:r>
            <a:r>
              <a:rPr lang="en-US" sz="6000" b="1" dirty="0">
                <a:solidFill>
                  <a:srgbClr val="FFFFFF"/>
                </a:solidFill>
              </a:rPr>
              <a:t> </a:t>
            </a:r>
            <a:r>
              <a:rPr lang="en-US" b="1" dirty="0">
                <a:solidFill>
                  <a:srgbClr val="FFFFFF"/>
                </a:solidFill>
              </a:rPr>
              <a:t>of</a:t>
            </a:r>
            <a:r>
              <a:rPr lang="en-US" sz="6000" b="1" dirty="0">
                <a:solidFill>
                  <a:srgbClr val="FFFFFF"/>
                </a:solidFill>
              </a:rPr>
              <a:t> </a:t>
            </a:r>
            <a:r>
              <a:rPr lang="en-US" b="1" dirty="0">
                <a:solidFill>
                  <a:srgbClr val="FFFFFF"/>
                </a:solidFill>
              </a:rPr>
              <a:t>ML</a:t>
            </a:r>
            <a:endParaRPr lang="en-US" b="1" dirty="0">
              <a:solidFill>
                <a:srgbClr val="FFFFFF"/>
              </a:solidFill>
              <a:cs typeface="Calibri Light"/>
            </a:endParaRPr>
          </a:p>
          <a:p>
            <a:pPr algn="ctr"/>
            <a:endParaRPr lang="en-US" sz="6000" b="1" dirty="0">
              <a:solidFill>
                <a:srgbClr val="FFFFFF"/>
              </a:solidFill>
              <a:cs typeface="Calibri Light"/>
            </a:endParaRPr>
          </a:p>
        </p:txBody>
      </p:sp>
    </p:spTree>
    <p:extLst>
      <p:ext uri="{BB962C8B-B14F-4D97-AF65-F5344CB8AC3E}">
        <p14:creationId xmlns:p14="http://schemas.microsoft.com/office/powerpoint/2010/main" val="985473592"/>
      </p:ext>
    </p:extLst>
  </p:cSld>
  <p:clrMapOvr>
    <a:overrideClrMapping bg1="dk1" tx1="lt1" bg2="dk2" tx2="lt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2F15A2D-2324-487D-A02A-BF46C5C580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17A7F34E-D418-47E2-9F86-2C45BBC312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732" y="321733"/>
            <a:ext cx="11546828" cy="6214534"/>
          </a:xfrm>
          <a:custGeom>
            <a:avLst/>
            <a:gdLst>
              <a:gd name="connsiteX0" fmla="*/ 0 w 11546828"/>
              <a:gd name="connsiteY0" fmla="*/ 0 h 6214534"/>
              <a:gd name="connsiteX1" fmla="*/ 7965430 w 11546828"/>
              <a:gd name="connsiteY1" fmla="*/ 0 h 6214534"/>
              <a:gd name="connsiteX2" fmla="*/ 7965430 w 11546828"/>
              <a:gd name="connsiteY2" fmla="*/ 1786 h 6214534"/>
              <a:gd name="connsiteX3" fmla="*/ 11546828 w 11546828"/>
              <a:gd name="connsiteY3" fmla="*/ 1786 h 6214534"/>
              <a:gd name="connsiteX4" fmla="*/ 11546828 w 11546828"/>
              <a:gd name="connsiteY4" fmla="*/ 2866740 h 6214534"/>
              <a:gd name="connsiteX5" fmla="*/ 11225095 w 11546828"/>
              <a:gd name="connsiteY5" fmla="*/ 3179536 h 6214534"/>
              <a:gd name="connsiteX6" fmla="*/ 11225095 w 11546828"/>
              <a:gd name="connsiteY6" fmla="*/ 301542 h 6214534"/>
              <a:gd name="connsiteX7" fmla="*/ 320042 w 11546828"/>
              <a:gd name="connsiteY7" fmla="*/ 301542 h 6214534"/>
              <a:gd name="connsiteX8" fmla="*/ 320042 w 11546828"/>
              <a:gd name="connsiteY8" fmla="*/ 5909424 h 6214534"/>
              <a:gd name="connsiteX9" fmla="*/ 8417210 w 11546828"/>
              <a:gd name="connsiteY9" fmla="*/ 5909424 h 6214534"/>
              <a:gd name="connsiteX10" fmla="*/ 8103383 w 11546828"/>
              <a:gd name="connsiteY10" fmla="*/ 6214534 h 6214534"/>
              <a:gd name="connsiteX11" fmla="*/ 7222929 w 11546828"/>
              <a:gd name="connsiteY11" fmla="*/ 6214534 h 6214534"/>
              <a:gd name="connsiteX12" fmla="*/ 7222929 w 11546828"/>
              <a:gd name="connsiteY12" fmla="*/ 6212748 h 6214534"/>
              <a:gd name="connsiteX13" fmla="*/ 0 w 11546828"/>
              <a:gd name="connsiteY13" fmla="*/ 6212748 h 6214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546828" h="6214534">
                <a:moveTo>
                  <a:pt x="0" y="0"/>
                </a:moveTo>
                <a:lnTo>
                  <a:pt x="7965430" y="0"/>
                </a:lnTo>
                <a:lnTo>
                  <a:pt x="7965430" y="1786"/>
                </a:lnTo>
                <a:lnTo>
                  <a:pt x="11546828" y="1786"/>
                </a:lnTo>
                <a:lnTo>
                  <a:pt x="11546828" y="2866740"/>
                </a:lnTo>
                <a:lnTo>
                  <a:pt x="11225095" y="3179536"/>
                </a:lnTo>
                <a:lnTo>
                  <a:pt x="11225095" y="301542"/>
                </a:lnTo>
                <a:lnTo>
                  <a:pt x="320042" y="301542"/>
                </a:lnTo>
                <a:lnTo>
                  <a:pt x="320042" y="5909424"/>
                </a:lnTo>
                <a:lnTo>
                  <a:pt x="8417210" y="5909424"/>
                </a:lnTo>
                <a:lnTo>
                  <a:pt x="8103383" y="6214534"/>
                </a:lnTo>
                <a:lnTo>
                  <a:pt x="7222929" y="6214534"/>
                </a:lnTo>
                <a:lnTo>
                  <a:pt x="7222929" y="6212748"/>
                </a:lnTo>
                <a:lnTo>
                  <a:pt x="0" y="6212748"/>
                </a:lnTo>
                <a:close/>
              </a:path>
            </a:pathLst>
          </a:custGeom>
          <a:solidFill>
            <a:schemeClr val="tx1">
              <a:lumMod val="50000"/>
              <a:lumOff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Right Triangle 12">
            <a:extLst>
              <a:ext uri="{FF2B5EF4-FFF2-40B4-BE49-F238E27FC236}">
                <a16:creationId xmlns:a16="http://schemas.microsoft.com/office/drawing/2014/main" id="{2AEAFA59-923A-4F54-8B49-44C970BCC3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4" descr="A close-up of a logo&#10;&#10;Description automatically generated">
            <a:extLst>
              <a:ext uri="{FF2B5EF4-FFF2-40B4-BE49-F238E27FC236}">
                <a16:creationId xmlns:a16="http://schemas.microsoft.com/office/drawing/2014/main" id="{4C165ED3-CAF1-1082-4D84-2D41D3E8BA79}"/>
              </a:ext>
            </a:extLst>
          </p:cNvPr>
          <p:cNvPicPr>
            <a:picLocks noGrp="1" noChangeAspect="1"/>
          </p:cNvPicPr>
          <p:nvPr>
            <p:ph idx="1"/>
          </p:nvPr>
        </p:nvPicPr>
        <p:blipFill>
          <a:blip r:embed="rId2"/>
          <a:stretch>
            <a:fillRect/>
          </a:stretch>
        </p:blipFill>
        <p:spPr>
          <a:xfrm>
            <a:off x="1133411" y="918546"/>
            <a:ext cx="7404213" cy="4979334"/>
          </a:xfrm>
          <a:prstGeom prst="rect">
            <a:avLst/>
          </a:prstGeom>
        </p:spPr>
      </p:pic>
    </p:spTree>
    <p:extLst>
      <p:ext uri="{BB962C8B-B14F-4D97-AF65-F5344CB8AC3E}">
        <p14:creationId xmlns:p14="http://schemas.microsoft.com/office/powerpoint/2010/main" val="14865967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A diagram of a machine learning type&#10;&#10;Description automatically generated">
            <a:extLst>
              <a:ext uri="{FF2B5EF4-FFF2-40B4-BE49-F238E27FC236}">
                <a16:creationId xmlns:a16="http://schemas.microsoft.com/office/drawing/2014/main" id="{FA2DE09C-F01C-6686-97B0-E6B96FB23DAA}"/>
              </a:ext>
            </a:extLst>
          </p:cNvPr>
          <p:cNvPicPr>
            <a:picLocks noGrp="1" noChangeAspect="1"/>
          </p:cNvPicPr>
          <p:nvPr>
            <p:ph idx="1"/>
          </p:nvPr>
        </p:nvPicPr>
        <p:blipFill>
          <a:blip r:embed="rId2"/>
          <a:stretch>
            <a:fillRect/>
          </a:stretch>
        </p:blipFill>
        <p:spPr>
          <a:xfrm>
            <a:off x="448541" y="1229519"/>
            <a:ext cx="10837718" cy="5100204"/>
          </a:xfrm>
        </p:spPr>
      </p:pic>
    </p:spTree>
    <p:extLst>
      <p:ext uri="{BB962C8B-B14F-4D97-AF65-F5344CB8AC3E}">
        <p14:creationId xmlns:p14="http://schemas.microsoft.com/office/powerpoint/2010/main" val="42705963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A408E95-AA9C-803E-EC5C-C85C7E62419D}"/>
              </a:ext>
            </a:extLst>
          </p:cNvPr>
          <p:cNvSpPr>
            <a:spLocks noGrp="1"/>
          </p:cNvSpPr>
          <p:nvPr>
            <p:ph type="title"/>
          </p:nvPr>
        </p:nvSpPr>
        <p:spPr>
          <a:xfrm>
            <a:off x="825911" y="365125"/>
            <a:ext cx="5042381" cy="1131338"/>
          </a:xfrm>
        </p:spPr>
        <p:txBody>
          <a:bodyPr>
            <a:normAutofit/>
          </a:bodyPr>
          <a:lstStyle/>
          <a:p>
            <a:r>
              <a:rPr lang="en-GB" b="1" dirty="0">
                <a:cs typeface="Calibri Light"/>
              </a:rPr>
              <a:t>Supervised Learning</a:t>
            </a:r>
            <a:endParaRPr lang="en-GB" b="1">
              <a:cs typeface="Calibri Light"/>
            </a:endParaRPr>
          </a:p>
        </p:txBody>
      </p:sp>
      <p:sp>
        <p:nvSpPr>
          <p:cNvPr id="3" name="Content Placeholder 2">
            <a:extLst>
              <a:ext uri="{FF2B5EF4-FFF2-40B4-BE49-F238E27FC236}">
                <a16:creationId xmlns:a16="http://schemas.microsoft.com/office/drawing/2014/main" id="{69D0CEED-0B30-076D-4F18-EB2384362C32}"/>
              </a:ext>
            </a:extLst>
          </p:cNvPr>
          <p:cNvSpPr>
            <a:spLocks noGrp="1"/>
          </p:cNvSpPr>
          <p:nvPr>
            <p:ph idx="1"/>
          </p:nvPr>
        </p:nvSpPr>
        <p:spPr>
          <a:xfrm>
            <a:off x="825910" y="1767943"/>
            <a:ext cx="4951459" cy="5183310"/>
          </a:xfrm>
        </p:spPr>
        <p:txBody>
          <a:bodyPr vert="horz" lIns="91440" tIns="45720" rIns="91440" bIns="45720" rtlCol="0" anchor="t">
            <a:noAutofit/>
          </a:bodyPr>
          <a:lstStyle/>
          <a:p>
            <a:r>
              <a:rPr lang="en-GB" sz="2000" b="1" dirty="0">
                <a:ea typeface="+mn-lt"/>
                <a:cs typeface="+mn-lt"/>
              </a:rPr>
              <a:t>Supervised learning</a:t>
            </a:r>
            <a:r>
              <a:rPr lang="en-GB" sz="2000" dirty="0">
                <a:ea typeface="+mn-lt"/>
                <a:cs typeface="+mn-lt"/>
              </a:rPr>
              <a:t> is a type of machine learning method in which we provide sample labelled data to the machine learning system in order to train it, and on that basis, it predicts the output.</a:t>
            </a:r>
          </a:p>
          <a:p>
            <a:r>
              <a:rPr lang="en-GB" sz="2000" dirty="0">
                <a:ea typeface="+mn-lt"/>
                <a:cs typeface="+mn-lt"/>
              </a:rPr>
              <a:t>The system creates a model using </a:t>
            </a:r>
            <a:r>
              <a:rPr lang="en-GB" sz="2000" err="1">
                <a:ea typeface="+mn-lt"/>
                <a:cs typeface="+mn-lt"/>
              </a:rPr>
              <a:t>labeled</a:t>
            </a:r>
            <a:r>
              <a:rPr lang="en-GB" sz="2000" dirty="0">
                <a:ea typeface="+mn-lt"/>
                <a:cs typeface="+mn-lt"/>
              </a:rPr>
              <a:t> data to understand the datasets and learn about each data, once the training and processing are done then we test the model by providing a sample data to check whether it is predicting the exact output or not.</a:t>
            </a:r>
          </a:p>
          <a:p>
            <a:r>
              <a:rPr lang="en-GB" sz="2000" b="1" dirty="0">
                <a:ea typeface="+mn-lt"/>
                <a:cs typeface="+mn-lt"/>
              </a:rPr>
              <a:t>Classification</a:t>
            </a:r>
            <a:endParaRPr lang="en-GB" sz="2000" dirty="0">
              <a:cs typeface="Calibri"/>
            </a:endParaRPr>
          </a:p>
          <a:p>
            <a:r>
              <a:rPr lang="en-GB" sz="2000" b="1" dirty="0">
                <a:ea typeface="+mn-lt"/>
                <a:cs typeface="+mn-lt"/>
              </a:rPr>
              <a:t>Regression</a:t>
            </a:r>
            <a:endParaRPr lang="en-GB" sz="2000" dirty="0">
              <a:cs typeface="Calibri"/>
            </a:endParaRPr>
          </a:p>
          <a:p>
            <a:endParaRPr lang="en-GB" sz="2000" dirty="0">
              <a:cs typeface="Calibri"/>
            </a:endParaRPr>
          </a:p>
        </p:txBody>
      </p:sp>
      <p:pic>
        <p:nvPicPr>
          <p:cNvPr id="5" name="Picture 4" descr="Light bulb on yellow background with sketched light beams and cord">
            <a:extLst>
              <a:ext uri="{FF2B5EF4-FFF2-40B4-BE49-F238E27FC236}">
                <a16:creationId xmlns:a16="http://schemas.microsoft.com/office/drawing/2014/main" id="{D9E0BA77-9E60-7F30-340A-147457BEACD7}"/>
              </a:ext>
            </a:extLst>
          </p:cNvPr>
          <p:cNvPicPr>
            <a:picLocks noChangeAspect="1"/>
          </p:cNvPicPr>
          <p:nvPr/>
        </p:nvPicPr>
        <p:blipFill rotWithShape="1">
          <a:blip r:embed="rId2"/>
          <a:srcRect l="44417" r="2092" b="3"/>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41218711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8" name="Rectangle 37">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Freeform: Shape 39">
            <a:extLst>
              <a:ext uri="{FF2B5EF4-FFF2-40B4-BE49-F238E27FC236}">
                <a16:creationId xmlns:a16="http://schemas.microsoft.com/office/drawing/2014/main" id="{F98F79A4-A6C7-4101-B1E9-27E05CB7CF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2" name="Title 1">
            <a:extLst>
              <a:ext uri="{FF2B5EF4-FFF2-40B4-BE49-F238E27FC236}">
                <a16:creationId xmlns:a16="http://schemas.microsoft.com/office/drawing/2014/main" id="{1D7F47DD-6129-E8AD-64FF-1C7D4915CBE6}"/>
              </a:ext>
            </a:extLst>
          </p:cNvPr>
          <p:cNvSpPr>
            <a:spLocks noGrp="1"/>
          </p:cNvSpPr>
          <p:nvPr>
            <p:ph type="title"/>
          </p:nvPr>
        </p:nvSpPr>
        <p:spPr>
          <a:xfrm>
            <a:off x="2232252" y="633046"/>
            <a:ext cx="4463623" cy="1314996"/>
          </a:xfrm>
        </p:spPr>
        <p:txBody>
          <a:bodyPr anchor="b">
            <a:normAutofit/>
          </a:bodyPr>
          <a:lstStyle/>
          <a:p>
            <a:r>
              <a:rPr lang="en-GB" b="1">
                <a:solidFill>
                  <a:schemeClr val="bg1"/>
                </a:solidFill>
                <a:cs typeface="Calibri Light"/>
              </a:rPr>
              <a:t>Content</a:t>
            </a:r>
          </a:p>
        </p:txBody>
      </p:sp>
      <p:sp>
        <p:nvSpPr>
          <p:cNvPr id="42" name="Freeform: Shape 41">
            <a:extLst>
              <a:ext uri="{FF2B5EF4-FFF2-40B4-BE49-F238E27FC236}">
                <a16:creationId xmlns:a16="http://schemas.microsoft.com/office/drawing/2014/main" id="{79AFCB35-9C04-4524-A0B1-57FF6865D0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9265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bg1"/>
          </a:solidFill>
          <a:ln w="9525" cap="flat">
            <a:noFill/>
            <a:prstDash val="solid"/>
            <a:miter/>
          </a:ln>
        </p:spPr>
        <p:txBody>
          <a:bodyPr wrap="square" rtlCol="0" anchor="ctr">
            <a:noAutofit/>
          </a:bodyPr>
          <a:lstStyle/>
          <a:p>
            <a:endParaRPr lang="en-US"/>
          </a:p>
        </p:txBody>
      </p:sp>
      <p:sp>
        <p:nvSpPr>
          <p:cNvPr id="44" name="Freeform: Shape 43">
            <a:extLst>
              <a:ext uri="{FF2B5EF4-FFF2-40B4-BE49-F238E27FC236}">
                <a16:creationId xmlns:a16="http://schemas.microsoft.com/office/drawing/2014/main" id="{D11AD2AD-0BA0-4DD3-8EEA-84686A0E71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239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bg1"/>
          </a:solidFill>
          <a:ln w="9525" cap="flat">
            <a:noFill/>
            <a:prstDash val="solid"/>
            <a:miter/>
          </a:ln>
        </p:spPr>
        <p:txBody>
          <a:bodyPr wrap="square" rtlCol="0" anchor="ctr">
            <a:noAutofit/>
          </a:bodyPr>
          <a:lstStyle/>
          <a:p>
            <a:endParaRPr lang="en-US"/>
          </a:p>
        </p:txBody>
      </p:sp>
      <p:sp>
        <p:nvSpPr>
          <p:cNvPr id="3" name="Content Placeholder 2">
            <a:extLst>
              <a:ext uri="{FF2B5EF4-FFF2-40B4-BE49-F238E27FC236}">
                <a16:creationId xmlns:a16="http://schemas.microsoft.com/office/drawing/2014/main" id="{0474860C-525B-4C08-9F8A-BFDEC16D7E34}"/>
              </a:ext>
            </a:extLst>
          </p:cNvPr>
          <p:cNvSpPr>
            <a:spLocks noGrp="1"/>
          </p:cNvSpPr>
          <p:nvPr>
            <p:ph idx="1"/>
          </p:nvPr>
        </p:nvSpPr>
        <p:spPr>
          <a:xfrm>
            <a:off x="2232252" y="2125737"/>
            <a:ext cx="4463623" cy="4044463"/>
          </a:xfrm>
        </p:spPr>
        <p:txBody>
          <a:bodyPr vert="horz" lIns="91440" tIns="45720" rIns="91440" bIns="45720" rtlCol="0">
            <a:normAutofit/>
          </a:bodyPr>
          <a:lstStyle/>
          <a:p>
            <a:r>
              <a:rPr lang="en-GB" sz="2200">
                <a:solidFill>
                  <a:schemeClr val="bg1"/>
                </a:solidFill>
                <a:cs typeface="Calibri"/>
              </a:rPr>
              <a:t>What is Machine Learning ?</a:t>
            </a:r>
          </a:p>
          <a:p>
            <a:r>
              <a:rPr lang="en-GB" sz="2200">
                <a:solidFill>
                  <a:schemeClr val="bg1"/>
                </a:solidFill>
                <a:cs typeface="Calibri"/>
              </a:rPr>
              <a:t>History of ML </a:t>
            </a:r>
          </a:p>
          <a:p>
            <a:r>
              <a:rPr lang="en-GB" sz="2200">
                <a:solidFill>
                  <a:schemeClr val="bg1"/>
                </a:solidFill>
                <a:cs typeface="Calibri"/>
              </a:rPr>
              <a:t>Real-time Application</a:t>
            </a:r>
          </a:p>
          <a:p>
            <a:r>
              <a:rPr lang="en-GB" sz="2200">
                <a:solidFill>
                  <a:schemeClr val="bg1"/>
                </a:solidFill>
                <a:cs typeface="Calibri"/>
              </a:rPr>
              <a:t>Skills needed for ML</a:t>
            </a:r>
          </a:p>
          <a:p>
            <a:r>
              <a:rPr lang="en-IN" sz="2200">
                <a:solidFill>
                  <a:schemeClr val="bg1"/>
                </a:solidFill>
                <a:latin typeface="Calibri"/>
                <a:cs typeface="Times New Roman"/>
              </a:rPr>
              <a:t>Why Python for machine learnin</a:t>
            </a:r>
            <a:r>
              <a:rPr lang="en-IN" sz="2200">
                <a:solidFill>
                  <a:schemeClr val="bg1"/>
                </a:solidFill>
                <a:latin typeface="Times New Roman"/>
                <a:cs typeface="Times New Roman"/>
              </a:rPr>
              <a:t>g</a:t>
            </a:r>
            <a:endParaRPr lang="en-GB" sz="2200">
              <a:solidFill>
                <a:schemeClr val="bg1"/>
              </a:solidFill>
              <a:cs typeface="Calibri"/>
            </a:endParaRPr>
          </a:p>
          <a:p>
            <a:r>
              <a:rPr lang="en-GB" sz="2200">
                <a:solidFill>
                  <a:schemeClr val="bg1"/>
                </a:solidFill>
              </a:rPr>
              <a:t>How does Machine Learning work ?</a:t>
            </a:r>
            <a:endParaRPr lang="en-GB" sz="2200">
              <a:solidFill>
                <a:schemeClr val="bg1"/>
              </a:solidFill>
              <a:cs typeface="Calibri"/>
            </a:endParaRPr>
          </a:p>
          <a:p>
            <a:r>
              <a:rPr lang="en-GB" sz="2200">
                <a:solidFill>
                  <a:schemeClr val="bg1"/>
                </a:solidFill>
                <a:cs typeface="Calibri"/>
              </a:rPr>
              <a:t>Types of ML</a:t>
            </a:r>
          </a:p>
          <a:p>
            <a:r>
              <a:rPr lang="en-GB" sz="2200">
                <a:solidFill>
                  <a:schemeClr val="bg1"/>
                </a:solidFill>
                <a:cs typeface="Calibri"/>
              </a:rPr>
              <a:t>Machine learning algorithm</a:t>
            </a:r>
          </a:p>
          <a:p>
            <a:endParaRPr lang="en-GB" sz="2200">
              <a:solidFill>
                <a:schemeClr val="bg1"/>
              </a:solidFill>
              <a:cs typeface="Calibri"/>
            </a:endParaRPr>
          </a:p>
          <a:p>
            <a:endParaRPr lang="en-GB" sz="2200">
              <a:solidFill>
                <a:schemeClr val="bg1"/>
              </a:solidFill>
              <a:cs typeface="Calibri"/>
            </a:endParaRPr>
          </a:p>
          <a:p>
            <a:endParaRPr lang="en-GB" sz="2200">
              <a:solidFill>
                <a:schemeClr val="bg1"/>
              </a:solidFill>
              <a:cs typeface="Calibri"/>
            </a:endParaRPr>
          </a:p>
        </p:txBody>
      </p:sp>
      <p:sp>
        <p:nvSpPr>
          <p:cNvPr id="46" name="Freeform: Shape 45">
            <a:extLst>
              <a:ext uri="{FF2B5EF4-FFF2-40B4-BE49-F238E27FC236}">
                <a16:creationId xmlns:a16="http://schemas.microsoft.com/office/drawing/2014/main" id="{83C8019B-3985-409B-9B87-494B974EE9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6">
              <a:alpha val="3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48" name="Freeform: Shape 47">
            <a:extLst>
              <a:ext uri="{FF2B5EF4-FFF2-40B4-BE49-F238E27FC236}">
                <a16:creationId xmlns:a16="http://schemas.microsoft.com/office/drawing/2014/main" id="{9E5C5460-229E-46C8-A712-CC31798542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59419" y="3564607"/>
            <a:ext cx="3432581" cy="3293393"/>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50" name="Freeform: Shape 49">
            <a:extLst>
              <a:ext uri="{FF2B5EF4-FFF2-40B4-BE49-F238E27FC236}">
                <a16:creationId xmlns:a16="http://schemas.microsoft.com/office/drawing/2014/main" id="{B85A4DB3-61AA-49A1-85A9-B3397CD519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59419" y="3564607"/>
            <a:ext cx="3432581" cy="3293393"/>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2">
              <a:alpha val="3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pic>
        <p:nvPicPr>
          <p:cNvPr id="5" name="Picture 4" descr="Typebar ready to print a question mark">
            <a:extLst>
              <a:ext uri="{FF2B5EF4-FFF2-40B4-BE49-F238E27FC236}">
                <a16:creationId xmlns:a16="http://schemas.microsoft.com/office/drawing/2014/main" id="{7E0D0989-9287-438D-201A-017CFF1881F3}"/>
              </a:ext>
            </a:extLst>
          </p:cNvPr>
          <p:cNvPicPr>
            <a:picLocks noChangeAspect="1"/>
          </p:cNvPicPr>
          <p:nvPr/>
        </p:nvPicPr>
        <p:blipFill rotWithShape="1">
          <a:blip r:embed="rId2"/>
          <a:srcRect l="13502" r="19747" b="-2"/>
          <a:stretch/>
        </p:blipFill>
        <p:spPr>
          <a:xfrm>
            <a:off x="7020480" y="871280"/>
            <a:ext cx="4415738" cy="4415738"/>
          </a:xfrm>
          <a:custGeom>
            <a:avLst/>
            <a:gdLst/>
            <a:ahLst/>
            <a:cxnLst/>
            <a:rect l="l" t="t" r="r" b="b"/>
            <a:pathLst>
              <a:path w="2452978" h="2452978">
                <a:moveTo>
                  <a:pt x="1226489" y="0"/>
                </a:moveTo>
                <a:cubicBezTo>
                  <a:pt x="1903860" y="0"/>
                  <a:pt x="2452978" y="549118"/>
                  <a:pt x="2452978" y="1226489"/>
                </a:cubicBezTo>
                <a:cubicBezTo>
                  <a:pt x="2452978" y="1903860"/>
                  <a:pt x="1903860" y="2452978"/>
                  <a:pt x="1226489" y="2452978"/>
                </a:cubicBezTo>
                <a:cubicBezTo>
                  <a:pt x="549118" y="2452978"/>
                  <a:pt x="0" y="1903860"/>
                  <a:pt x="0" y="1226489"/>
                </a:cubicBezTo>
                <a:cubicBezTo>
                  <a:pt x="0" y="549118"/>
                  <a:pt x="549118" y="0"/>
                  <a:pt x="1226489" y="0"/>
                </a:cubicBezTo>
                <a:close/>
              </a:path>
            </a:pathLst>
          </a:custGeom>
        </p:spPr>
      </p:pic>
      <p:grpSp>
        <p:nvGrpSpPr>
          <p:cNvPr id="52" name="Graphic 185">
            <a:extLst>
              <a:ext uri="{FF2B5EF4-FFF2-40B4-BE49-F238E27FC236}">
                <a16:creationId xmlns:a16="http://schemas.microsoft.com/office/drawing/2014/main" id="{0C156BF8-7FF7-440F-BE2B-417DFFE8BF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bg1"/>
          </a:solidFill>
        </p:grpSpPr>
        <p:sp>
          <p:nvSpPr>
            <p:cNvPr id="53" name="Freeform: Shape 52">
              <a:extLst>
                <a:ext uri="{FF2B5EF4-FFF2-40B4-BE49-F238E27FC236}">
                  <a16:creationId xmlns:a16="http://schemas.microsoft.com/office/drawing/2014/main" id="{B7067280-C3E7-4DF6-A345-B9FEF6EF8D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A78365A8-666B-4417-9D3C-554E6E6B2C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E71CAAFA-0A31-4308-AB9F-B1C84ABDF9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96AB1D25-144D-4BB4-A45C-60B8A094F4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069F0FB4-779A-48FC-AC33-784F177C92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2152402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5447D84-51E4-E174-9905-E64B1C5ED5F9}"/>
              </a:ext>
            </a:extLst>
          </p:cNvPr>
          <p:cNvSpPr>
            <a:spLocks noGrp="1"/>
          </p:cNvSpPr>
          <p:nvPr>
            <p:ph idx="1"/>
          </p:nvPr>
        </p:nvSpPr>
        <p:spPr>
          <a:xfrm>
            <a:off x="699655" y="537153"/>
            <a:ext cx="10654145" cy="5639810"/>
          </a:xfrm>
        </p:spPr>
        <p:txBody>
          <a:bodyPr vert="horz" lIns="91440" tIns="45720" rIns="91440" bIns="45720" rtlCol="0" anchor="t">
            <a:noAutofit/>
          </a:bodyPr>
          <a:lstStyle/>
          <a:p>
            <a:r>
              <a:rPr lang="en-GB" b="1" dirty="0">
                <a:solidFill>
                  <a:srgbClr val="333333"/>
                </a:solidFill>
                <a:ea typeface="+mn-lt"/>
                <a:cs typeface="+mn-lt"/>
              </a:rPr>
              <a:t>The main goal of the supervised learning technique is to map the input variable(x) with the output variable(y).</a:t>
            </a:r>
            <a:endParaRPr lang="en-US" dirty="0"/>
          </a:p>
          <a:p>
            <a:endParaRPr lang="en-GB" b="1" dirty="0">
              <a:solidFill>
                <a:srgbClr val="333333"/>
              </a:solidFill>
              <a:ea typeface="+mn-lt"/>
              <a:cs typeface="+mn-lt"/>
            </a:endParaRPr>
          </a:p>
          <a:p>
            <a:pPr algn="just"/>
            <a:r>
              <a:rPr lang="en-GB" dirty="0">
                <a:solidFill>
                  <a:srgbClr val="333333"/>
                </a:solidFill>
                <a:ea typeface="+mn-lt"/>
                <a:cs typeface="+mn-lt"/>
              </a:rPr>
              <a:t>Some popular classification algorithms are given below:</a:t>
            </a:r>
            <a:endParaRPr lang="en-GB" dirty="0">
              <a:solidFill>
                <a:srgbClr val="333333"/>
              </a:solidFill>
              <a:cs typeface="Calibri"/>
            </a:endParaRPr>
          </a:p>
          <a:p>
            <a:pPr algn="just"/>
            <a:endParaRPr lang="en-GB" b="1" dirty="0">
              <a:solidFill>
                <a:srgbClr val="000000"/>
              </a:solidFill>
              <a:ea typeface="+mn-lt"/>
              <a:cs typeface="+mn-lt"/>
            </a:endParaRPr>
          </a:p>
          <a:p>
            <a:pPr algn="just"/>
            <a:r>
              <a:rPr lang="en-GB" b="1" dirty="0">
                <a:solidFill>
                  <a:srgbClr val="000000"/>
                </a:solidFill>
                <a:ea typeface="+mn-lt"/>
                <a:cs typeface="+mn-lt"/>
              </a:rPr>
              <a:t>Random Forest Algorithm</a:t>
            </a:r>
            <a:endParaRPr lang="en-GB">
              <a:cs typeface="Calibri"/>
            </a:endParaRPr>
          </a:p>
          <a:p>
            <a:pPr algn="just"/>
            <a:r>
              <a:rPr lang="en-GB" b="1" dirty="0">
                <a:solidFill>
                  <a:srgbClr val="000000"/>
                </a:solidFill>
                <a:ea typeface="+mn-lt"/>
                <a:cs typeface="+mn-lt"/>
              </a:rPr>
              <a:t>Decision Tree Algorithm</a:t>
            </a:r>
            <a:endParaRPr lang="en-GB">
              <a:cs typeface="Calibri"/>
            </a:endParaRPr>
          </a:p>
          <a:p>
            <a:pPr algn="just"/>
            <a:r>
              <a:rPr lang="en-GB" b="1" dirty="0">
                <a:solidFill>
                  <a:srgbClr val="000000"/>
                </a:solidFill>
                <a:ea typeface="+mn-lt"/>
                <a:cs typeface="+mn-lt"/>
              </a:rPr>
              <a:t>Logistic Regression Algorithm</a:t>
            </a:r>
            <a:endParaRPr lang="en-GB">
              <a:cs typeface="Calibri"/>
            </a:endParaRPr>
          </a:p>
          <a:p>
            <a:pPr algn="just"/>
            <a:r>
              <a:rPr lang="en-GB" b="1" dirty="0">
                <a:solidFill>
                  <a:srgbClr val="000000"/>
                </a:solidFill>
                <a:ea typeface="+mn-lt"/>
                <a:cs typeface="+mn-lt"/>
              </a:rPr>
              <a:t>Support Vector Machine Algorithm</a:t>
            </a:r>
            <a:endParaRPr lang="en-GB">
              <a:cs typeface="Calibri"/>
            </a:endParaRPr>
          </a:p>
          <a:p>
            <a:endParaRPr lang="en-GB" dirty="0">
              <a:solidFill>
                <a:srgbClr val="333333"/>
              </a:solidFill>
              <a:cs typeface="Calibri"/>
            </a:endParaRPr>
          </a:p>
        </p:txBody>
      </p:sp>
    </p:spTree>
    <p:extLst>
      <p:ext uri="{BB962C8B-B14F-4D97-AF65-F5344CB8AC3E}">
        <p14:creationId xmlns:p14="http://schemas.microsoft.com/office/powerpoint/2010/main" val="24533765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supervised">
            <a:hlinkClick r:id="" action="ppaction://media"/>
            <a:extLst>
              <a:ext uri="{FF2B5EF4-FFF2-40B4-BE49-F238E27FC236}">
                <a16:creationId xmlns:a16="http://schemas.microsoft.com/office/drawing/2014/main" id="{195B9448-D760-8177-84E3-1EB159AE19CE}"/>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812799" y="457200"/>
            <a:ext cx="10566401" cy="5943600"/>
          </a:xfrm>
          <a:prstGeom prst="rect">
            <a:avLst/>
          </a:prstGeom>
        </p:spPr>
      </p:pic>
    </p:spTree>
    <p:extLst>
      <p:ext uri="{BB962C8B-B14F-4D97-AF65-F5344CB8AC3E}">
        <p14:creationId xmlns:p14="http://schemas.microsoft.com/office/powerpoint/2010/main" val="11483805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2E140D7-1FC2-BE9A-94E4-DAFC6EFE4632}"/>
              </a:ext>
            </a:extLst>
          </p:cNvPr>
          <p:cNvSpPr>
            <a:spLocks noGrp="1"/>
          </p:cNvSpPr>
          <p:nvPr>
            <p:ph type="title"/>
          </p:nvPr>
        </p:nvSpPr>
        <p:spPr>
          <a:xfrm>
            <a:off x="838201" y="365125"/>
            <a:ext cx="5251316" cy="1807305"/>
          </a:xfrm>
        </p:spPr>
        <p:txBody>
          <a:bodyPr>
            <a:normAutofit/>
          </a:bodyPr>
          <a:lstStyle/>
          <a:p>
            <a:r>
              <a:rPr lang="en-GB" b="1" dirty="0">
                <a:cs typeface="Calibri Light"/>
              </a:rPr>
              <a:t>Unsupervised</a:t>
            </a:r>
            <a:r>
              <a:rPr lang="en-GB" sz="4000" b="1" dirty="0">
                <a:cs typeface="Calibri Light"/>
              </a:rPr>
              <a:t> Learning</a:t>
            </a:r>
          </a:p>
        </p:txBody>
      </p:sp>
      <p:sp>
        <p:nvSpPr>
          <p:cNvPr id="3" name="Content Placeholder 2">
            <a:extLst>
              <a:ext uri="{FF2B5EF4-FFF2-40B4-BE49-F238E27FC236}">
                <a16:creationId xmlns:a16="http://schemas.microsoft.com/office/drawing/2014/main" id="{28960AC2-7EB8-358B-3F19-4C832B73AF3E}"/>
              </a:ext>
            </a:extLst>
          </p:cNvPr>
          <p:cNvSpPr>
            <a:spLocks noGrp="1"/>
          </p:cNvSpPr>
          <p:nvPr>
            <p:ph idx="1"/>
          </p:nvPr>
        </p:nvSpPr>
        <p:spPr>
          <a:xfrm>
            <a:off x="838200" y="2333297"/>
            <a:ext cx="4619621" cy="3843666"/>
          </a:xfrm>
        </p:spPr>
        <p:txBody>
          <a:bodyPr vert="horz" lIns="91440" tIns="45720" rIns="91440" bIns="45720" rtlCol="0">
            <a:normAutofit/>
          </a:bodyPr>
          <a:lstStyle/>
          <a:p>
            <a:r>
              <a:rPr lang="en-GB" sz="1900">
                <a:cs typeface="Calibri"/>
              </a:rPr>
              <a:t>The training is provided to the machine with the set of data that has not been labelled, classified, or categorized, and the algorithm needs to act on that data without any supervision. The goal of unsupervised learning is to restructure the input data into new features or a group of objects with similar patterns.</a:t>
            </a:r>
          </a:p>
          <a:p>
            <a:r>
              <a:rPr lang="en-GB" sz="1900">
                <a:cs typeface="Calibri"/>
              </a:rPr>
              <a:t> It can be further classifieds into two categories of algorithms:</a:t>
            </a:r>
          </a:p>
          <a:p>
            <a:r>
              <a:rPr lang="en-GB" sz="1900" b="1">
                <a:cs typeface="Calibri"/>
              </a:rPr>
              <a:t>Clustering</a:t>
            </a:r>
            <a:endParaRPr lang="en-GB" sz="1900">
              <a:cs typeface="Calibri"/>
            </a:endParaRPr>
          </a:p>
          <a:p>
            <a:r>
              <a:rPr lang="en-GB" sz="1900" b="1">
                <a:cs typeface="Calibri"/>
              </a:rPr>
              <a:t>Association</a:t>
            </a:r>
            <a:endParaRPr lang="en-GB" sz="1900">
              <a:cs typeface="Calibri"/>
            </a:endParaRPr>
          </a:p>
          <a:p>
            <a:endParaRPr lang="en-GB" sz="1900">
              <a:cs typeface="Calibri"/>
            </a:endParaRPr>
          </a:p>
        </p:txBody>
      </p:sp>
      <p:pic>
        <p:nvPicPr>
          <p:cNvPr id="5" name="Picture 4" descr="Light bulb on yellow background with sketched light beams and cord">
            <a:extLst>
              <a:ext uri="{FF2B5EF4-FFF2-40B4-BE49-F238E27FC236}">
                <a16:creationId xmlns:a16="http://schemas.microsoft.com/office/drawing/2014/main" id="{11BBFBCA-6B47-D874-54FD-7377D7B86093}"/>
              </a:ext>
            </a:extLst>
          </p:cNvPr>
          <p:cNvPicPr>
            <a:picLocks noChangeAspect="1"/>
          </p:cNvPicPr>
          <p:nvPr/>
        </p:nvPicPr>
        <p:blipFill rotWithShape="1">
          <a:blip r:embed="rId2"/>
          <a:srcRect l="45618" r="909"/>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334770103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3FCC18D-1B1F-9E07-70C0-9C01ED2365D7}"/>
              </a:ext>
            </a:extLst>
          </p:cNvPr>
          <p:cNvSpPr>
            <a:spLocks noGrp="1"/>
          </p:cNvSpPr>
          <p:nvPr>
            <p:ph idx="1"/>
          </p:nvPr>
        </p:nvSpPr>
        <p:spPr>
          <a:xfrm>
            <a:off x="824345" y="1119043"/>
            <a:ext cx="10515600" cy="4351338"/>
          </a:xfrm>
        </p:spPr>
        <p:txBody>
          <a:bodyPr vert="horz" lIns="91440" tIns="45720" rIns="91440" bIns="45720" rtlCol="0" anchor="t">
            <a:normAutofit/>
          </a:bodyPr>
          <a:lstStyle/>
          <a:p>
            <a:r>
              <a:rPr lang="en-GB" sz="2400" b="1" dirty="0">
                <a:solidFill>
                  <a:srgbClr val="333333"/>
                </a:solidFill>
                <a:ea typeface="+mn-lt"/>
                <a:cs typeface="+mn-lt"/>
              </a:rPr>
              <a:t>The main aim of the unsupervised learning algorithm is to group or categories the unsorted dataset according to the similarities, patterns, and differences.</a:t>
            </a:r>
            <a:r>
              <a:rPr lang="en-GB" sz="2400" dirty="0">
                <a:solidFill>
                  <a:srgbClr val="333333"/>
                </a:solidFill>
                <a:ea typeface="+mn-lt"/>
                <a:cs typeface="+mn-lt"/>
              </a:rPr>
              <a:t> Machines are instructed to find the hidden patterns from the input dataset.</a:t>
            </a:r>
          </a:p>
          <a:p>
            <a:endParaRPr lang="en-GB" sz="2400" dirty="0">
              <a:solidFill>
                <a:srgbClr val="333333"/>
              </a:solidFill>
              <a:cs typeface="Calibri"/>
            </a:endParaRPr>
          </a:p>
          <a:p>
            <a:pPr algn="just"/>
            <a:r>
              <a:rPr lang="en-GB" sz="3200" dirty="0">
                <a:solidFill>
                  <a:srgbClr val="610B4B"/>
                </a:solidFill>
              </a:rPr>
              <a:t>Categories of Unsupervised Machine Learning</a:t>
            </a:r>
            <a:endParaRPr lang="en-GB" sz="3200" dirty="0">
              <a:solidFill>
                <a:srgbClr val="333333"/>
              </a:solidFill>
              <a:cs typeface="Calibri"/>
            </a:endParaRPr>
          </a:p>
          <a:p>
            <a:pPr algn="just"/>
            <a:r>
              <a:rPr lang="en-GB" sz="2400" dirty="0">
                <a:solidFill>
                  <a:srgbClr val="333333"/>
                </a:solidFill>
                <a:ea typeface="+mn-lt"/>
                <a:cs typeface="+mn-lt"/>
              </a:rPr>
              <a:t>Unsupervised Learning can be further classified into two types, which are given below:</a:t>
            </a:r>
            <a:endParaRPr lang="en-GB" sz="2400">
              <a:ea typeface="+mn-lt"/>
              <a:cs typeface="+mn-lt"/>
            </a:endParaRPr>
          </a:p>
          <a:p>
            <a:pPr algn="just"/>
            <a:r>
              <a:rPr lang="en-GB" sz="2400" b="1" dirty="0">
                <a:solidFill>
                  <a:srgbClr val="000000"/>
                </a:solidFill>
                <a:ea typeface="+mn-lt"/>
                <a:cs typeface="+mn-lt"/>
              </a:rPr>
              <a:t>Clustering</a:t>
            </a:r>
            <a:endParaRPr lang="en-GB" sz="2400">
              <a:ea typeface="+mn-lt"/>
              <a:cs typeface="+mn-lt"/>
            </a:endParaRPr>
          </a:p>
          <a:p>
            <a:pPr algn="just"/>
            <a:r>
              <a:rPr lang="en-GB" sz="2400" b="1" dirty="0">
                <a:solidFill>
                  <a:srgbClr val="000000"/>
                </a:solidFill>
                <a:ea typeface="+mn-lt"/>
                <a:cs typeface="+mn-lt"/>
              </a:rPr>
              <a:t>Association</a:t>
            </a:r>
            <a:endParaRPr lang="en-GB" sz="2400" dirty="0">
              <a:ea typeface="+mn-lt"/>
              <a:cs typeface="+mn-lt"/>
            </a:endParaRPr>
          </a:p>
          <a:p>
            <a:pPr algn="just"/>
            <a:endParaRPr lang="en-GB" sz="2400" b="1" dirty="0">
              <a:solidFill>
                <a:srgbClr val="000000"/>
              </a:solidFill>
              <a:cs typeface="Calibri"/>
            </a:endParaRPr>
          </a:p>
          <a:p>
            <a:endParaRPr lang="en-GB" sz="3200" dirty="0">
              <a:solidFill>
                <a:srgbClr val="333333"/>
              </a:solidFill>
              <a:cs typeface="Calibri"/>
            </a:endParaRPr>
          </a:p>
        </p:txBody>
      </p:sp>
    </p:spTree>
    <p:extLst>
      <p:ext uri="{BB962C8B-B14F-4D97-AF65-F5344CB8AC3E}">
        <p14:creationId xmlns:p14="http://schemas.microsoft.com/office/powerpoint/2010/main" val="43624681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A diagram of apples and bananas&#10;&#10;Description automatically generated">
            <a:extLst>
              <a:ext uri="{FF2B5EF4-FFF2-40B4-BE49-F238E27FC236}">
                <a16:creationId xmlns:a16="http://schemas.microsoft.com/office/drawing/2014/main" id="{7A93657A-FB54-27C1-8E02-7F681BDA3872}"/>
              </a:ext>
            </a:extLst>
          </p:cNvPr>
          <p:cNvPicPr>
            <a:picLocks noGrp="1" noChangeAspect="1"/>
          </p:cNvPicPr>
          <p:nvPr>
            <p:ph idx="1"/>
          </p:nvPr>
        </p:nvPicPr>
        <p:blipFill>
          <a:blip r:embed="rId2"/>
          <a:stretch>
            <a:fillRect/>
          </a:stretch>
        </p:blipFill>
        <p:spPr>
          <a:xfrm>
            <a:off x="1779979" y="273927"/>
            <a:ext cx="8795669" cy="6314854"/>
          </a:xfrm>
        </p:spPr>
      </p:pic>
    </p:spTree>
    <p:extLst>
      <p:ext uri="{BB962C8B-B14F-4D97-AF65-F5344CB8AC3E}">
        <p14:creationId xmlns:p14="http://schemas.microsoft.com/office/powerpoint/2010/main" val="327875250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3B021B3-DE93-4AB7-8A18-CF5F1CED8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C7E090F-49E6-D1C5-D167-0E54ACA9F118}"/>
              </a:ext>
            </a:extLst>
          </p:cNvPr>
          <p:cNvSpPr>
            <a:spLocks noGrp="1"/>
          </p:cNvSpPr>
          <p:nvPr>
            <p:ph type="title"/>
          </p:nvPr>
        </p:nvSpPr>
        <p:spPr>
          <a:xfrm>
            <a:off x="841248" y="256032"/>
            <a:ext cx="10506456" cy="1014984"/>
          </a:xfrm>
        </p:spPr>
        <p:txBody>
          <a:bodyPr anchor="b">
            <a:normAutofit/>
          </a:bodyPr>
          <a:lstStyle/>
          <a:p>
            <a:r>
              <a:rPr lang="en-GB" b="1"/>
              <a:t>Semi-Supervised Learning</a:t>
            </a:r>
            <a:endParaRPr lang="en-US" b="1">
              <a:cs typeface="Calibri Light"/>
            </a:endParaRPr>
          </a:p>
          <a:p>
            <a:endParaRPr lang="en-GB" b="1">
              <a:cs typeface="Calibri Light"/>
            </a:endParaRPr>
          </a:p>
        </p:txBody>
      </p:sp>
      <p:sp>
        <p:nvSpPr>
          <p:cNvPr id="11" name="Rectangle 10">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1634502"/>
            <a:ext cx="10451592"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3" name="Rectangle 12">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1538176"/>
            <a:ext cx="1873457" cy="10981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aphicFrame>
        <p:nvGraphicFramePr>
          <p:cNvPr id="5" name="Content Placeholder 2">
            <a:extLst>
              <a:ext uri="{FF2B5EF4-FFF2-40B4-BE49-F238E27FC236}">
                <a16:creationId xmlns:a16="http://schemas.microsoft.com/office/drawing/2014/main" id="{84A3EB42-0C2A-C542-F0CE-A94170A34F7D}"/>
              </a:ext>
            </a:extLst>
          </p:cNvPr>
          <p:cNvGraphicFramePr>
            <a:graphicFrameLocks noGrp="1"/>
          </p:cNvGraphicFramePr>
          <p:nvPr>
            <p:ph idx="1"/>
            <p:extLst>
              <p:ext uri="{D42A27DB-BD31-4B8C-83A1-F6EECF244321}">
                <p14:modId xmlns:p14="http://schemas.microsoft.com/office/powerpoint/2010/main" val="606617675"/>
              </p:ext>
            </p:extLst>
          </p:nvPr>
        </p:nvGraphicFramePr>
        <p:xfrm>
          <a:off x="838200" y="1926266"/>
          <a:ext cx="10515600" cy="435752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32626404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774916B-8FB9-3313-011F-6E940C2D063E}"/>
              </a:ext>
            </a:extLst>
          </p:cNvPr>
          <p:cNvSpPr>
            <a:spLocks noGrp="1"/>
          </p:cNvSpPr>
          <p:nvPr>
            <p:ph type="title"/>
          </p:nvPr>
        </p:nvSpPr>
        <p:spPr>
          <a:xfrm>
            <a:off x="838200" y="365125"/>
            <a:ext cx="10515600" cy="1325563"/>
          </a:xfrm>
        </p:spPr>
        <p:txBody>
          <a:bodyPr vert="horz" lIns="91440" tIns="45720" rIns="91440" bIns="45720" rtlCol="0">
            <a:normAutofit/>
          </a:bodyPr>
          <a:lstStyle/>
          <a:p>
            <a:r>
              <a:rPr lang="en-GB" sz="5400" b="1">
                <a:latin typeface="Calibri"/>
                <a:cs typeface="Calibri"/>
              </a:rPr>
              <a:t> Reinforcement Learning</a:t>
            </a:r>
            <a:endParaRPr lang="en-US" sz="5400" b="1">
              <a:latin typeface="Calibri"/>
              <a:cs typeface="Calibri"/>
            </a:endParaRPr>
          </a:p>
          <a:p>
            <a:endParaRPr lang="en-GB" sz="5400" b="1">
              <a:latin typeface="Calibri"/>
              <a:cs typeface="Calibri Light"/>
            </a:endParaRP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C71A9EA-8B89-07C7-F2B8-FAAD80190DB1}"/>
              </a:ext>
            </a:extLst>
          </p:cNvPr>
          <p:cNvSpPr>
            <a:spLocks noGrp="1"/>
          </p:cNvSpPr>
          <p:nvPr>
            <p:ph idx="1"/>
          </p:nvPr>
        </p:nvSpPr>
        <p:spPr>
          <a:xfrm>
            <a:off x="838200" y="1929384"/>
            <a:ext cx="10515600" cy="4251960"/>
          </a:xfrm>
        </p:spPr>
        <p:txBody>
          <a:bodyPr vert="horz" lIns="91440" tIns="45720" rIns="91440" bIns="45720" rtlCol="0">
            <a:noAutofit/>
          </a:bodyPr>
          <a:lstStyle/>
          <a:p>
            <a:r>
              <a:rPr lang="en-GB" sz="2200" b="1">
                <a:ea typeface="+mn-lt"/>
                <a:cs typeface="+mn-lt"/>
              </a:rPr>
              <a:t>Reinforcement learning works on a feedback-based process, in which an AI agent (A software component) automatically explore its surrounding by hitting &amp; trail, taking action, learning from experiences, and improving its performance.</a:t>
            </a:r>
            <a:r>
              <a:rPr lang="en-GB" sz="2200">
                <a:ea typeface="+mn-lt"/>
                <a:cs typeface="+mn-lt"/>
              </a:rPr>
              <a:t> Agent gets rewarded for each good action and get punished for each bad action; hence the goal of reinforcement learning agent is to maximize the rewards.</a:t>
            </a:r>
            <a:endParaRPr lang="en-GB" sz="2200">
              <a:cs typeface="Calibri" panose="020F0502020204030204"/>
            </a:endParaRPr>
          </a:p>
          <a:p>
            <a:r>
              <a:rPr lang="en-GB" sz="2200" dirty="0">
                <a:ea typeface="+mn-lt"/>
                <a:cs typeface="+mn-lt"/>
              </a:rPr>
              <a:t>In reinforcement learning, there is no labelled data like supervised learning, and agents learn from their experiences only.</a:t>
            </a:r>
            <a:endParaRPr lang="en-GB" sz="2200" dirty="0"/>
          </a:p>
          <a:p>
            <a:r>
              <a:rPr lang="en-GB" sz="2200">
                <a:ea typeface="+mn-lt"/>
                <a:cs typeface="+mn-lt"/>
              </a:rPr>
              <a:t>The </a:t>
            </a:r>
            <a:r>
              <a:rPr lang="en-GB" sz="2200">
                <a:ea typeface="+mn-lt"/>
                <a:cs typeface="+mn-lt"/>
                <a:hlinkClick r:id="rId2"/>
              </a:rPr>
              <a:t>reinforcement learning</a:t>
            </a:r>
            <a:r>
              <a:rPr lang="en-GB" sz="2200">
                <a:ea typeface="+mn-lt"/>
                <a:cs typeface="+mn-lt"/>
              </a:rPr>
              <a:t> process is similar to a human being; for example, a child learns various things by experiences in his day-to-day life</a:t>
            </a:r>
          </a:p>
          <a:p>
            <a:r>
              <a:rPr lang="en-GB" sz="2200">
                <a:cs typeface="Calibri"/>
              </a:rPr>
              <a:t>Used in </a:t>
            </a:r>
            <a:r>
              <a:rPr lang="en-GB" sz="2200" b="1">
                <a:ea typeface="+mn-lt"/>
                <a:cs typeface="+mn-lt"/>
              </a:rPr>
              <a:t>Game theory, Operation Research, Information theory, multi-agent systems.</a:t>
            </a:r>
            <a:endParaRPr lang="en-GB" sz="2200">
              <a:ea typeface="+mn-lt"/>
              <a:cs typeface="+mn-lt"/>
            </a:endParaRPr>
          </a:p>
        </p:txBody>
      </p:sp>
    </p:spTree>
    <p:extLst>
      <p:ext uri="{BB962C8B-B14F-4D97-AF65-F5344CB8AC3E}">
        <p14:creationId xmlns:p14="http://schemas.microsoft.com/office/powerpoint/2010/main" val="285114244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A white and blue robot with words around it&#10;&#10;Description automatically generated">
            <a:extLst>
              <a:ext uri="{FF2B5EF4-FFF2-40B4-BE49-F238E27FC236}">
                <a16:creationId xmlns:a16="http://schemas.microsoft.com/office/drawing/2014/main" id="{63521CFC-3716-0AF5-D0CE-4FD97C482257}"/>
              </a:ext>
            </a:extLst>
          </p:cNvPr>
          <p:cNvPicPr>
            <a:picLocks noGrp="1" noChangeAspect="1"/>
          </p:cNvPicPr>
          <p:nvPr>
            <p:ph idx="1"/>
          </p:nvPr>
        </p:nvPicPr>
        <p:blipFill>
          <a:blip r:embed="rId2"/>
          <a:stretch>
            <a:fillRect/>
          </a:stretch>
        </p:blipFill>
        <p:spPr>
          <a:xfrm>
            <a:off x="2398568" y="785740"/>
            <a:ext cx="6646718" cy="5987761"/>
          </a:xfrm>
        </p:spPr>
      </p:pic>
    </p:spTree>
    <p:extLst>
      <p:ext uri="{BB962C8B-B14F-4D97-AF65-F5344CB8AC3E}">
        <p14:creationId xmlns:p14="http://schemas.microsoft.com/office/powerpoint/2010/main" val="312011808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A2E7C1E-2B5A-4BBA-AE51-1CD8C19309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6">
            <a:extLst>
              <a:ext uri="{FF2B5EF4-FFF2-40B4-BE49-F238E27FC236}">
                <a16:creationId xmlns:a16="http://schemas.microsoft.com/office/drawing/2014/main" id="{43DF76B1-5174-4FAF-9D19-FFEE984268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38200" y="720953"/>
            <a:ext cx="10515600" cy="5416094"/>
          </a:xfrm>
          <a:custGeom>
            <a:avLst/>
            <a:gdLst>
              <a:gd name="connsiteX0" fmla="*/ 0 w 10515600"/>
              <a:gd name="connsiteY0" fmla="*/ 0 h 5416094"/>
              <a:gd name="connsiteX1" fmla="*/ 552069 w 10515600"/>
              <a:gd name="connsiteY1" fmla="*/ 0 h 5416094"/>
              <a:gd name="connsiteX2" fmla="*/ 893826 w 10515600"/>
              <a:gd name="connsiteY2" fmla="*/ 0 h 5416094"/>
              <a:gd name="connsiteX3" fmla="*/ 1761363 w 10515600"/>
              <a:gd name="connsiteY3" fmla="*/ 0 h 5416094"/>
              <a:gd name="connsiteX4" fmla="*/ 2313432 w 10515600"/>
              <a:gd name="connsiteY4" fmla="*/ 0 h 5416094"/>
              <a:gd name="connsiteX5" fmla="*/ 2865501 w 10515600"/>
              <a:gd name="connsiteY5" fmla="*/ 0 h 5416094"/>
              <a:gd name="connsiteX6" fmla="*/ 3733038 w 10515600"/>
              <a:gd name="connsiteY6" fmla="*/ 0 h 5416094"/>
              <a:gd name="connsiteX7" fmla="*/ 4179951 w 10515600"/>
              <a:gd name="connsiteY7" fmla="*/ 0 h 5416094"/>
              <a:gd name="connsiteX8" fmla="*/ 5047488 w 10515600"/>
              <a:gd name="connsiteY8" fmla="*/ 0 h 5416094"/>
              <a:gd name="connsiteX9" fmla="*/ 5915025 w 10515600"/>
              <a:gd name="connsiteY9" fmla="*/ 0 h 5416094"/>
              <a:gd name="connsiteX10" fmla="*/ 6572250 w 10515600"/>
              <a:gd name="connsiteY10" fmla="*/ 0 h 5416094"/>
              <a:gd name="connsiteX11" fmla="*/ 7439787 w 10515600"/>
              <a:gd name="connsiteY11" fmla="*/ 0 h 5416094"/>
              <a:gd name="connsiteX12" fmla="*/ 7991856 w 10515600"/>
              <a:gd name="connsiteY12" fmla="*/ 0 h 5416094"/>
              <a:gd name="connsiteX13" fmla="*/ 8543925 w 10515600"/>
              <a:gd name="connsiteY13" fmla="*/ 0 h 5416094"/>
              <a:gd name="connsiteX14" fmla="*/ 9306306 w 10515600"/>
              <a:gd name="connsiteY14" fmla="*/ 0 h 5416094"/>
              <a:gd name="connsiteX15" fmla="*/ 9858375 w 10515600"/>
              <a:gd name="connsiteY15" fmla="*/ 0 h 5416094"/>
              <a:gd name="connsiteX16" fmla="*/ 10515600 w 10515600"/>
              <a:gd name="connsiteY16" fmla="*/ 0 h 5416094"/>
              <a:gd name="connsiteX17" fmla="*/ 10515600 w 10515600"/>
              <a:gd name="connsiteY17" fmla="*/ 785334 h 5416094"/>
              <a:gd name="connsiteX18" fmla="*/ 10515600 w 10515600"/>
              <a:gd name="connsiteY18" fmla="*/ 1516506 h 5416094"/>
              <a:gd name="connsiteX19" fmla="*/ 10515600 w 10515600"/>
              <a:gd name="connsiteY19" fmla="*/ 2247679 h 5416094"/>
              <a:gd name="connsiteX20" fmla="*/ 10515600 w 10515600"/>
              <a:gd name="connsiteY20" fmla="*/ 2762208 h 5416094"/>
              <a:gd name="connsiteX21" fmla="*/ 10515600 w 10515600"/>
              <a:gd name="connsiteY21" fmla="*/ 3330898 h 5416094"/>
              <a:gd name="connsiteX22" fmla="*/ 10515600 w 10515600"/>
              <a:gd name="connsiteY22" fmla="*/ 4062071 h 5416094"/>
              <a:gd name="connsiteX23" fmla="*/ 10515600 w 10515600"/>
              <a:gd name="connsiteY23" fmla="*/ 4684921 h 5416094"/>
              <a:gd name="connsiteX24" fmla="*/ 10515600 w 10515600"/>
              <a:gd name="connsiteY24" fmla="*/ 5416094 h 5416094"/>
              <a:gd name="connsiteX25" fmla="*/ 9753219 w 10515600"/>
              <a:gd name="connsiteY25" fmla="*/ 5416094 h 5416094"/>
              <a:gd name="connsiteX26" fmla="*/ 9411462 w 10515600"/>
              <a:gd name="connsiteY26" fmla="*/ 5416094 h 5416094"/>
              <a:gd name="connsiteX27" fmla="*/ 8754237 w 10515600"/>
              <a:gd name="connsiteY27" fmla="*/ 5416094 h 5416094"/>
              <a:gd name="connsiteX28" fmla="*/ 8307324 w 10515600"/>
              <a:gd name="connsiteY28" fmla="*/ 5416094 h 5416094"/>
              <a:gd name="connsiteX29" fmla="*/ 7544943 w 10515600"/>
              <a:gd name="connsiteY29" fmla="*/ 5416094 h 5416094"/>
              <a:gd name="connsiteX30" fmla="*/ 7098030 w 10515600"/>
              <a:gd name="connsiteY30" fmla="*/ 5416094 h 5416094"/>
              <a:gd name="connsiteX31" fmla="*/ 6335649 w 10515600"/>
              <a:gd name="connsiteY31" fmla="*/ 5416094 h 5416094"/>
              <a:gd name="connsiteX32" fmla="*/ 5993892 w 10515600"/>
              <a:gd name="connsiteY32" fmla="*/ 5416094 h 5416094"/>
              <a:gd name="connsiteX33" fmla="*/ 5231511 w 10515600"/>
              <a:gd name="connsiteY33" fmla="*/ 5416094 h 5416094"/>
              <a:gd name="connsiteX34" fmla="*/ 4784598 w 10515600"/>
              <a:gd name="connsiteY34" fmla="*/ 5416094 h 5416094"/>
              <a:gd name="connsiteX35" fmla="*/ 4442841 w 10515600"/>
              <a:gd name="connsiteY35" fmla="*/ 5416094 h 5416094"/>
              <a:gd name="connsiteX36" fmla="*/ 3995928 w 10515600"/>
              <a:gd name="connsiteY36" fmla="*/ 5416094 h 5416094"/>
              <a:gd name="connsiteX37" fmla="*/ 3233547 w 10515600"/>
              <a:gd name="connsiteY37" fmla="*/ 5416094 h 5416094"/>
              <a:gd name="connsiteX38" fmla="*/ 2786634 w 10515600"/>
              <a:gd name="connsiteY38" fmla="*/ 5416094 h 5416094"/>
              <a:gd name="connsiteX39" fmla="*/ 2444877 w 10515600"/>
              <a:gd name="connsiteY39" fmla="*/ 5416094 h 5416094"/>
              <a:gd name="connsiteX40" fmla="*/ 1997964 w 10515600"/>
              <a:gd name="connsiteY40" fmla="*/ 5416094 h 5416094"/>
              <a:gd name="connsiteX41" fmla="*/ 1445895 w 10515600"/>
              <a:gd name="connsiteY41" fmla="*/ 5416094 h 5416094"/>
              <a:gd name="connsiteX42" fmla="*/ 788670 w 10515600"/>
              <a:gd name="connsiteY42" fmla="*/ 5416094 h 5416094"/>
              <a:gd name="connsiteX43" fmla="*/ 0 w 10515600"/>
              <a:gd name="connsiteY43" fmla="*/ 5416094 h 5416094"/>
              <a:gd name="connsiteX44" fmla="*/ 0 w 10515600"/>
              <a:gd name="connsiteY44" fmla="*/ 4630760 h 5416094"/>
              <a:gd name="connsiteX45" fmla="*/ 0 w 10515600"/>
              <a:gd name="connsiteY45" fmla="*/ 3953749 h 5416094"/>
              <a:gd name="connsiteX46" fmla="*/ 0 w 10515600"/>
              <a:gd name="connsiteY46" fmla="*/ 3276737 h 5416094"/>
              <a:gd name="connsiteX47" fmla="*/ 0 w 10515600"/>
              <a:gd name="connsiteY47" fmla="*/ 2599725 h 5416094"/>
              <a:gd name="connsiteX48" fmla="*/ 0 w 10515600"/>
              <a:gd name="connsiteY48" fmla="*/ 1922713 h 5416094"/>
              <a:gd name="connsiteX49" fmla="*/ 0 w 10515600"/>
              <a:gd name="connsiteY49" fmla="*/ 1299863 h 5416094"/>
              <a:gd name="connsiteX50" fmla="*/ 0 w 10515600"/>
              <a:gd name="connsiteY50" fmla="*/ 0 h 54160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0515600" h="5416094"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24919" y="196329"/>
                  <a:pt x="10549062" y="488432"/>
                  <a:pt x="10515600" y="785334"/>
                </a:cubicBezTo>
                <a:cubicBezTo>
                  <a:pt x="10482138" y="1082236"/>
                  <a:pt x="10536385" y="1323726"/>
                  <a:pt x="10515600" y="1516506"/>
                </a:cubicBezTo>
                <a:cubicBezTo>
                  <a:pt x="10494815" y="1709286"/>
                  <a:pt x="10546328" y="2097632"/>
                  <a:pt x="10515600" y="2247679"/>
                </a:cubicBezTo>
                <a:cubicBezTo>
                  <a:pt x="10484872" y="2397726"/>
                  <a:pt x="10491771" y="2577292"/>
                  <a:pt x="10515600" y="2762208"/>
                </a:cubicBezTo>
                <a:cubicBezTo>
                  <a:pt x="10539429" y="2947124"/>
                  <a:pt x="10511007" y="3105736"/>
                  <a:pt x="10515600" y="3330898"/>
                </a:cubicBezTo>
                <a:cubicBezTo>
                  <a:pt x="10520194" y="3556060"/>
                  <a:pt x="10497393" y="3882611"/>
                  <a:pt x="10515600" y="4062071"/>
                </a:cubicBezTo>
                <a:cubicBezTo>
                  <a:pt x="10533807" y="4241531"/>
                  <a:pt x="10544791" y="4505155"/>
                  <a:pt x="10515600" y="4684921"/>
                </a:cubicBezTo>
                <a:cubicBezTo>
                  <a:pt x="10486410" y="4864687"/>
                  <a:pt x="10497356" y="5246484"/>
                  <a:pt x="10515600" y="5416094"/>
                </a:cubicBezTo>
                <a:cubicBezTo>
                  <a:pt x="10245623" y="5445692"/>
                  <a:pt x="10029676" y="5415505"/>
                  <a:pt x="9753219" y="5416094"/>
                </a:cubicBezTo>
                <a:cubicBezTo>
                  <a:pt x="9476762" y="5416683"/>
                  <a:pt x="9553148" y="5422760"/>
                  <a:pt x="9411462" y="5416094"/>
                </a:cubicBezTo>
                <a:cubicBezTo>
                  <a:pt x="9269776" y="5409428"/>
                  <a:pt x="8927709" y="5385012"/>
                  <a:pt x="8754237" y="5416094"/>
                </a:cubicBezTo>
                <a:cubicBezTo>
                  <a:pt x="8580766" y="5447176"/>
                  <a:pt x="8413264" y="5410024"/>
                  <a:pt x="8307324" y="5416094"/>
                </a:cubicBezTo>
                <a:cubicBezTo>
                  <a:pt x="8201384" y="5422164"/>
                  <a:pt x="7912690" y="5421686"/>
                  <a:pt x="7544943" y="5416094"/>
                </a:cubicBezTo>
                <a:cubicBezTo>
                  <a:pt x="7177196" y="5410502"/>
                  <a:pt x="7304235" y="5418502"/>
                  <a:pt x="7098030" y="5416094"/>
                </a:cubicBezTo>
                <a:cubicBezTo>
                  <a:pt x="6891825" y="5413686"/>
                  <a:pt x="6541479" y="5434609"/>
                  <a:pt x="6335649" y="5416094"/>
                </a:cubicBezTo>
                <a:cubicBezTo>
                  <a:pt x="6129819" y="5397579"/>
                  <a:pt x="6106541" y="5402791"/>
                  <a:pt x="5993892" y="5416094"/>
                </a:cubicBezTo>
                <a:cubicBezTo>
                  <a:pt x="5881243" y="5429397"/>
                  <a:pt x="5545248" y="5437743"/>
                  <a:pt x="5231511" y="5416094"/>
                </a:cubicBezTo>
                <a:cubicBezTo>
                  <a:pt x="4917774" y="5394445"/>
                  <a:pt x="4963237" y="5426599"/>
                  <a:pt x="4784598" y="5416094"/>
                </a:cubicBezTo>
                <a:cubicBezTo>
                  <a:pt x="4605959" y="5405589"/>
                  <a:pt x="4605904" y="5406658"/>
                  <a:pt x="4442841" y="5416094"/>
                </a:cubicBezTo>
                <a:cubicBezTo>
                  <a:pt x="4279778" y="5425530"/>
                  <a:pt x="4177180" y="5426138"/>
                  <a:pt x="3995928" y="5416094"/>
                </a:cubicBezTo>
                <a:cubicBezTo>
                  <a:pt x="3814676" y="5406050"/>
                  <a:pt x="3516440" y="5429234"/>
                  <a:pt x="3233547" y="5416094"/>
                </a:cubicBezTo>
                <a:cubicBezTo>
                  <a:pt x="2950654" y="5402954"/>
                  <a:pt x="2884354" y="5436103"/>
                  <a:pt x="2786634" y="5416094"/>
                </a:cubicBezTo>
                <a:cubicBezTo>
                  <a:pt x="2688914" y="5396085"/>
                  <a:pt x="2522958" y="5423232"/>
                  <a:pt x="2444877" y="5416094"/>
                </a:cubicBezTo>
                <a:cubicBezTo>
                  <a:pt x="2366796" y="5408956"/>
                  <a:pt x="2104768" y="5395479"/>
                  <a:pt x="1997964" y="5416094"/>
                </a:cubicBezTo>
                <a:cubicBezTo>
                  <a:pt x="1891160" y="5436709"/>
                  <a:pt x="1573016" y="5412376"/>
                  <a:pt x="1445895" y="5416094"/>
                </a:cubicBezTo>
                <a:cubicBezTo>
                  <a:pt x="1318774" y="5419812"/>
                  <a:pt x="986443" y="5400529"/>
                  <a:pt x="788670" y="5416094"/>
                </a:cubicBezTo>
                <a:cubicBezTo>
                  <a:pt x="590897" y="5431659"/>
                  <a:pt x="363709" y="5381266"/>
                  <a:pt x="0" y="5416094"/>
                </a:cubicBezTo>
                <a:cubicBezTo>
                  <a:pt x="-22973" y="5218643"/>
                  <a:pt x="-26699" y="5010779"/>
                  <a:pt x="0" y="4630760"/>
                </a:cubicBezTo>
                <a:cubicBezTo>
                  <a:pt x="26699" y="4250741"/>
                  <a:pt x="-15389" y="4196664"/>
                  <a:pt x="0" y="3953749"/>
                </a:cubicBezTo>
                <a:cubicBezTo>
                  <a:pt x="15389" y="3710834"/>
                  <a:pt x="468" y="3611311"/>
                  <a:pt x="0" y="3276737"/>
                </a:cubicBezTo>
                <a:cubicBezTo>
                  <a:pt x="-468" y="2942163"/>
                  <a:pt x="15360" y="2781998"/>
                  <a:pt x="0" y="2599725"/>
                </a:cubicBezTo>
                <a:cubicBezTo>
                  <a:pt x="-15360" y="2417452"/>
                  <a:pt x="14816" y="2100232"/>
                  <a:pt x="0" y="1922713"/>
                </a:cubicBezTo>
                <a:cubicBezTo>
                  <a:pt x="-14816" y="1745194"/>
                  <a:pt x="-24648" y="1604167"/>
                  <a:pt x="0" y="1299863"/>
                </a:cubicBezTo>
                <a:cubicBezTo>
                  <a:pt x="24648" y="995559"/>
                  <a:pt x="2182" y="279525"/>
                  <a:pt x="0" y="0"/>
                </a:cubicBezTo>
                <a:close/>
              </a:path>
            </a:pathLst>
          </a:custGeom>
          <a:noFill/>
          <a:ln w="4762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A diagram of a machine learning&#10;&#10;Description automatically generated">
            <a:extLst>
              <a:ext uri="{FF2B5EF4-FFF2-40B4-BE49-F238E27FC236}">
                <a16:creationId xmlns:a16="http://schemas.microsoft.com/office/drawing/2014/main" id="{52D8FAF9-DDF4-8D3A-EED2-B0B6D5E18386}"/>
              </a:ext>
            </a:extLst>
          </p:cNvPr>
          <p:cNvPicPr>
            <a:picLocks noGrp="1" noChangeAspect="1"/>
          </p:cNvPicPr>
          <p:nvPr>
            <p:ph idx="1"/>
          </p:nvPr>
        </p:nvPicPr>
        <p:blipFill>
          <a:blip r:embed="rId2"/>
          <a:stretch>
            <a:fillRect/>
          </a:stretch>
        </p:blipFill>
        <p:spPr>
          <a:xfrm>
            <a:off x="1138278" y="914400"/>
            <a:ext cx="9839243" cy="4968819"/>
          </a:xfrm>
          <a:prstGeom prst="rect">
            <a:avLst/>
          </a:prstGeom>
        </p:spPr>
      </p:pic>
    </p:spTree>
    <p:extLst>
      <p:ext uri="{BB962C8B-B14F-4D97-AF65-F5344CB8AC3E}">
        <p14:creationId xmlns:p14="http://schemas.microsoft.com/office/powerpoint/2010/main" val="317749841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D073016-B734-483B-8953-5BADEE1451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38600" y="0"/>
            <a:ext cx="8157458" cy="6858000"/>
          </a:xfrm>
          <a:prstGeom prst="rect">
            <a:avLst/>
          </a:prstGeom>
          <a:gradFill>
            <a:gsLst>
              <a:gs pos="2000">
                <a:schemeClr val="accent1"/>
              </a:gs>
              <a:gs pos="78000">
                <a:schemeClr val="accent1">
                  <a:lumMod val="50000"/>
                </a:schemeClr>
              </a:gs>
              <a:gs pos="100000">
                <a:srgbClr val="000000">
                  <a:alpha val="85000"/>
                </a:srgbClr>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90A7EAB6-59D3-4325-8DE6-E0CA4009CE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4537" y="1839884"/>
            <a:ext cx="8157460" cy="5017687"/>
          </a:xfrm>
          <a:prstGeom prst="rect">
            <a:avLst/>
          </a:prstGeom>
          <a:gradFill>
            <a:gsLst>
              <a:gs pos="0">
                <a:schemeClr val="accent1">
                  <a:lumMod val="60000"/>
                  <a:lumOff val="40000"/>
                  <a:alpha val="30000"/>
                </a:schemeClr>
              </a:gs>
              <a:gs pos="100000">
                <a:srgbClr val="000000">
                  <a:alpha val="44000"/>
                </a:srgb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063179" y="-33131"/>
            <a:ext cx="6857999" cy="6923403"/>
          </a:xfrm>
          <a:prstGeom prst="rect">
            <a:avLst/>
          </a:prstGeom>
          <a:gradFill>
            <a:gsLst>
              <a:gs pos="56000">
                <a:schemeClr val="accent1">
                  <a:lumMod val="60000"/>
                  <a:lumOff val="40000"/>
                  <a:alpha val="0"/>
                </a:schemeClr>
              </a:gs>
              <a:gs pos="100000">
                <a:schemeClr val="accent1"/>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A diagram of a diagram of a diagram of a diagram of a diagram of a diagram of a diagram of a diagram of a diagram of a diagram of a diagram of a diagram of a diagram of&#10;&#10;Description automatically generated">
            <a:extLst>
              <a:ext uri="{FF2B5EF4-FFF2-40B4-BE49-F238E27FC236}">
                <a16:creationId xmlns:a16="http://schemas.microsoft.com/office/drawing/2014/main" id="{3958DB0A-22B9-DAA3-52D4-80C16EB3D635}"/>
              </a:ext>
            </a:extLst>
          </p:cNvPr>
          <p:cNvPicPr>
            <a:picLocks noGrp="1" noChangeAspect="1"/>
          </p:cNvPicPr>
          <p:nvPr>
            <p:ph idx="1"/>
          </p:nvPr>
        </p:nvPicPr>
        <p:blipFill>
          <a:blip r:embed="rId2"/>
          <a:stretch>
            <a:fillRect/>
          </a:stretch>
        </p:blipFill>
        <p:spPr>
          <a:xfrm>
            <a:off x="457200" y="482727"/>
            <a:ext cx="11277600" cy="5892546"/>
          </a:xfrm>
          <a:prstGeom prst="rect">
            <a:avLst/>
          </a:prstGeom>
        </p:spPr>
      </p:pic>
    </p:spTree>
    <p:extLst>
      <p:ext uri="{BB962C8B-B14F-4D97-AF65-F5344CB8AC3E}">
        <p14:creationId xmlns:p14="http://schemas.microsoft.com/office/powerpoint/2010/main" val="12887886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8">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 name="Picture 4" descr="A head with gears in it&#10;&#10;Description automatically generated">
            <a:extLst>
              <a:ext uri="{FF2B5EF4-FFF2-40B4-BE49-F238E27FC236}">
                <a16:creationId xmlns:a16="http://schemas.microsoft.com/office/drawing/2014/main" id="{098175BB-8FEB-0A7F-2997-48E2BC229EFB}"/>
              </a:ext>
            </a:extLst>
          </p:cNvPr>
          <p:cNvPicPr>
            <a:picLocks noGrp="1" noChangeAspect="1"/>
          </p:cNvPicPr>
          <p:nvPr>
            <p:ph idx="1"/>
          </p:nvPr>
        </p:nvPicPr>
        <p:blipFill rotWithShape="1">
          <a:blip r:embed="rId2"/>
          <a:srcRect r="1315"/>
          <a:stretch/>
        </p:blipFill>
        <p:spPr>
          <a:xfrm>
            <a:off x="20" y="1282"/>
            <a:ext cx="12191980" cy="6856718"/>
          </a:xfrm>
          <a:prstGeom prst="rect">
            <a:avLst/>
          </a:prstGeom>
        </p:spPr>
      </p:pic>
    </p:spTree>
    <p:extLst>
      <p:ext uri="{BB962C8B-B14F-4D97-AF65-F5344CB8AC3E}">
        <p14:creationId xmlns:p14="http://schemas.microsoft.com/office/powerpoint/2010/main" val="60815187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626D7D6-569D-D067-7009-C474E7AA0B43}"/>
              </a:ext>
            </a:extLst>
          </p:cNvPr>
          <p:cNvSpPr>
            <a:spLocks noGrp="1"/>
          </p:cNvSpPr>
          <p:nvPr>
            <p:ph type="title"/>
          </p:nvPr>
        </p:nvSpPr>
        <p:spPr>
          <a:xfrm>
            <a:off x="466722" y="586855"/>
            <a:ext cx="3201366" cy="3387497"/>
          </a:xfrm>
        </p:spPr>
        <p:txBody>
          <a:bodyPr anchor="b">
            <a:normAutofit/>
          </a:bodyPr>
          <a:lstStyle/>
          <a:p>
            <a:pPr algn="r"/>
            <a:r>
              <a:rPr lang="en-GB" sz="4000">
                <a:solidFill>
                  <a:srgbClr val="FFFFFF"/>
                </a:solidFill>
                <a:cs typeface="Calibri Light"/>
              </a:rPr>
              <a:t>Machine learning algorithm</a:t>
            </a:r>
            <a:endParaRPr lang="en-GB" sz="4000">
              <a:solidFill>
                <a:srgbClr val="FFFFFF"/>
              </a:solidFill>
            </a:endParaRPr>
          </a:p>
        </p:txBody>
      </p:sp>
      <p:sp>
        <p:nvSpPr>
          <p:cNvPr id="3" name="Content Placeholder 2">
            <a:extLst>
              <a:ext uri="{FF2B5EF4-FFF2-40B4-BE49-F238E27FC236}">
                <a16:creationId xmlns:a16="http://schemas.microsoft.com/office/drawing/2014/main" id="{BD00207C-E6AE-5848-EE61-B08A870C8379}"/>
              </a:ext>
            </a:extLst>
          </p:cNvPr>
          <p:cNvSpPr>
            <a:spLocks noGrp="1"/>
          </p:cNvSpPr>
          <p:nvPr>
            <p:ph idx="1"/>
          </p:nvPr>
        </p:nvSpPr>
        <p:spPr>
          <a:xfrm>
            <a:off x="4810259" y="649480"/>
            <a:ext cx="6555347" cy="5546047"/>
          </a:xfrm>
        </p:spPr>
        <p:txBody>
          <a:bodyPr vert="horz" lIns="91440" tIns="45720" rIns="91440" bIns="45720" rtlCol="0" anchor="ctr">
            <a:normAutofit/>
          </a:bodyPr>
          <a:lstStyle/>
          <a:p>
            <a:pPr marL="514350" indent="-514350">
              <a:lnSpc>
                <a:spcPct val="150000"/>
              </a:lnSpc>
              <a:spcBef>
                <a:spcPts val="0"/>
              </a:spcBef>
              <a:buFont typeface="Arial,Sans-Serif" panose="020B0604020202020204" pitchFamily="34" charset="0"/>
            </a:pPr>
            <a:r>
              <a:rPr lang="en-IN" dirty="0">
                <a:latin typeface="Times New Roman"/>
                <a:cs typeface="Times New Roman"/>
              </a:rPr>
              <a:t>Linear regression</a:t>
            </a:r>
            <a:endParaRPr lang="en-US">
              <a:latin typeface="Times New Roman"/>
              <a:cs typeface="Times New Roman"/>
            </a:endParaRPr>
          </a:p>
          <a:p>
            <a:pPr marL="514350" indent="-514350">
              <a:lnSpc>
                <a:spcPct val="150000"/>
              </a:lnSpc>
              <a:spcBef>
                <a:spcPts val="0"/>
              </a:spcBef>
              <a:buFont typeface="Arial,Sans-Serif" panose="020B0604020202020204" pitchFamily="34" charset="0"/>
            </a:pPr>
            <a:r>
              <a:rPr lang="en-IN" dirty="0">
                <a:latin typeface="Times New Roman"/>
                <a:cs typeface="Times New Roman"/>
              </a:rPr>
              <a:t>Logistic regression</a:t>
            </a:r>
            <a:endParaRPr lang="en-US">
              <a:latin typeface="Times New Roman"/>
              <a:cs typeface="Times New Roman"/>
            </a:endParaRPr>
          </a:p>
          <a:p>
            <a:pPr marL="514350" indent="-514350">
              <a:lnSpc>
                <a:spcPct val="150000"/>
              </a:lnSpc>
              <a:spcBef>
                <a:spcPts val="0"/>
              </a:spcBef>
              <a:buFont typeface="Arial,Sans-Serif" panose="020B0604020202020204" pitchFamily="34" charset="0"/>
            </a:pPr>
            <a:r>
              <a:rPr lang="en-IN" dirty="0">
                <a:latin typeface="Times New Roman"/>
                <a:cs typeface="Times New Roman"/>
              </a:rPr>
              <a:t>Decision tree</a:t>
            </a:r>
            <a:endParaRPr lang="en-US">
              <a:latin typeface="Times New Roman"/>
              <a:cs typeface="Times New Roman"/>
            </a:endParaRPr>
          </a:p>
          <a:p>
            <a:pPr marL="514350" indent="-514350">
              <a:lnSpc>
                <a:spcPct val="150000"/>
              </a:lnSpc>
              <a:spcBef>
                <a:spcPts val="0"/>
              </a:spcBef>
              <a:buFont typeface="Arial,Sans-Serif" panose="020B0604020202020204" pitchFamily="34" charset="0"/>
            </a:pPr>
            <a:r>
              <a:rPr lang="en-IN" dirty="0">
                <a:latin typeface="Times New Roman"/>
                <a:cs typeface="Times New Roman"/>
              </a:rPr>
              <a:t>SVM algorithm</a:t>
            </a:r>
            <a:endParaRPr lang="en-US">
              <a:latin typeface="Times New Roman"/>
              <a:cs typeface="Times New Roman"/>
            </a:endParaRPr>
          </a:p>
          <a:p>
            <a:pPr marL="514350" indent="-514350">
              <a:lnSpc>
                <a:spcPct val="150000"/>
              </a:lnSpc>
              <a:spcBef>
                <a:spcPts val="0"/>
              </a:spcBef>
              <a:buFont typeface="Arial,Sans-Serif" panose="020B0604020202020204" pitchFamily="34" charset="0"/>
            </a:pPr>
            <a:r>
              <a:rPr lang="en-IN" dirty="0">
                <a:latin typeface="Times New Roman"/>
                <a:cs typeface="Times New Roman"/>
              </a:rPr>
              <a:t>Navie Bayes algorithm</a:t>
            </a:r>
            <a:endParaRPr lang="en-US">
              <a:latin typeface="Times New Roman"/>
              <a:cs typeface="Times New Roman"/>
            </a:endParaRPr>
          </a:p>
          <a:p>
            <a:pPr marL="514350" indent="-514350">
              <a:lnSpc>
                <a:spcPct val="150000"/>
              </a:lnSpc>
              <a:spcBef>
                <a:spcPts val="0"/>
              </a:spcBef>
              <a:buFont typeface="Arial,Sans-Serif" panose="020B0604020202020204" pitchFamily="34" charset="0"/>
            </a:pPr>
            <a:r>
              <a:rPr lang="en-IN" dirty="0">
                <a:latin typeface="Times New Roman"/>
                <a:cs typeface="Times New Roman"/>
              </a:rPr>
              <a:t>KNN algorithm </a:t>
            </a:r>
            <a:endParaRPr lang="en-US">
              <a:latin typeface="Times New Roman"/>
              <a:cs typeface="Times New Roman"/>
            </a:endParaRPr>
          </a:p>
          <a:p>
            <a:pPr marL="514350" indent="-514350">
              <a:lnSpc>
                <a:spcPct val="150000"/>
              </a:lnSpc>
              <a:spcBef>
                <a:spcPts val="0"/>
              </a:spcBef>
              <a:buFont typeface="Arial,Sans-Serif" panose="020B0604020202020204" pitchFamily="34" charset="0"/>
            </a:pPr>
            <a:r>
              <a:rPr lang="en-IN" dirty="0">
                <a:latin typeface="Times New Roman"/>
                <a:cs typeface="Times New Roman"/>
              </a:rPr>
              <a:t>K-means</a:t>
            </a:r>
            <a:endParaRPr lang="en-US">
              <a:latin typeface="Times New Roman"/>
              <a:cs typeface="Times New Roman"/>
            </a:endParaRPr>
          </a:p>
          <a:p>
            <a:pPr marL="514350" indent="-514350">
              <a:lnSpc>
                <a:spcPct val="150000"/>
              </a:lnSpc>
              <a:spcBef>
                <a:spcPts val="0"/>
              </a:spcBef>
              <a:buFont typeface="Arial,Sans-Serif" panose="020B0604020202020204" pitchFamily="34" charset="0"/>
            </a:pPr>
            <a:r>
              <a:rPr lang="en-IN" dirty="0">
                <a:latin typeface="Times New Roman"/>
                <a:cs typeface="Times New Roman"/>
              </a:rPr>
              <a:t>Random forest algorithm</a:t>
            </a:r>
            <a:endParaRPr lang="en-US">
              <a:latin typeface="Times New Roman"/>
              <a:cs typeface="Times New Roman"/>
            </a:endParaRPr>
          </a:p>
          <a:p>
            <a:pPr marL="0" indent="0">
              <a:lnSpc>
                <a:spcPct val="150000"/>
              </a:lnSpc>
              <a:buNone/>
            </a:pPr>
            <a:endParaRPr lang="en-GB" dirty="0">
              <a:cs typeface="Calibri"/>
            </a:endParaRPr>
          </a:p>
        </p:txBody>
      </p:sp>
    </p:spTree>
    <p:extLst>
      <p:ext uri="{BB962C8B-B14F-4D97-AF65-F5344CB8AC3E}">
        <p14:creationId xmlns:p14="http://schemas.microsoft.com/office/powerpoint/2010/main" val="40295042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descr="A yellow and orange watercolor background&#10;&#10;Description automatically generated">
            <a:extLst>
              <a:ext uri="{FF2B5EF4-FFF2-40B4-BE49-F238E27FC236}">
                <a16:creationId xmlns:a16="http://schemas.microsoft.com/office/drawing/2014/main" id="{5653AA1A-27EE-4F19-B591-9DE5ECF1B700}"/>
              </a:ext>
            </a:extLst>
          </p:cNvPr>
          <p:cNvPicPr>
            <a:picLocks noChangeAspect="1"/>
          </p:cNvPicPr>
          <p:nvPr/>
        </p:nvPicPr>
        <p:blipFill rotWithShape="1">
          <a:blip r:embed="rId2"/>
          <a:srcRect l="8479" r="12210"/>
          <a:stretch/>
        </p:blipFill>
        <p:spPr>
          <a:xfrm>
            <a:off x="1" y="10"/>
            <a:ext cx="9669642" cy="6857990"/>
          </a:xfrm>
          <a:prstGeom prst="rect">
            <a:avLst/>
          </a:prstGeom>
        </p:spPr>
      </p:pic>
      <p:sp>
        <p:nvSpPr>
          <p:cNvPr id="13" name="Rectangle 12">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71613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A robot touching a screen&#10;&#10;Description automatically generated">
            <a:extLst>
              <a:ext uri="{FF2B5EF4-FFF2-40B4-BE49-F238E27FC236}">
                <a16:creationId xmlns:a16="http://schemas.microsoft.com/office/drawing/2014/main" id="{327590EF-7ACA-8B39-3B74-80B821D4B806}"/>
              </a:ext>
            </a:extLst>
          </p:cNvPr>
          <p:cNvPicPr>
            <a:picLocks noGrp="1" noChangeAspect="1"/>
          </p:cNvPicPr>
          <p:nvPr>
            <p:ph idx="1"/>
          </p:nvPr>
        </p:nvPicPr>
        <p:blipFill rotWithShape="1">
          <a:blip r:embed="rId2"/>
          <a:srcRect r="7093" b="-1"/>
          <a:stretch/>
        </p:blipFill>
        <p:spPr>
          <a:xfrm>
            <a:off x="811822" y="457200"/>
            <a:ext cx="10568356" cy="5943600"/>
          </a:xfrm>
          <a:prstGeom prst="rect">
            <a:avLst/>
          </a:prstGeom>
        </p:spPr>
      </p:pic>
    </p:spTree>
    <p:extLst>
      <p:ext uri="{BB962C8B-B14F-4D97-AF65-F5344CB8AC3E}">
        <p14:creationId xmlns:p14="http://schemas.microsoft.com/office/powerpoint/2010/main" val="25504177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1A4D262-B965-4DDE-C461-3F85BC439763}"/>
              </a:ext>
            </a:extLst>
          </p:cNvPr>
          <p:cNvSpPr>
            <a:spLocks noGrp="1"/>
          </p:cNvSpPr>
          <p:nvPr>
            <p:ph type="title"/>
          </p:nvPr>
        </p:nvSpPr>
        <p:spPr>
          <a:xfrm>
            <a:off x="640080" y="325369"/>
            <a:ext cx="4368602" cy="1956841"/>
          </a:xfrm>
        </p:spPr>
        <p:txBody>
          <a:bodyPr anchor="b">
            <a:normAutofit/>
          </a:bodyPr>
          <a:lstStyle/>
          <a:p>
            <a:r>
              <a:rPr lang="en-GB" sz="5400" b="1">
                <a:cs typeface="Calibri Light"/>
              </a:rPr>
              <a:t>What is ML ?</a:t>
            </a:r>
          </a:p>
        </p:txBody>
      </p:sp>
      <p:sp>
        <p:nvSpPr>
          <p:cNvPr id="22"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602A83A-98FE-DE17-9402-86766E34B38C}"/>
              </a:ext>
            </a:extLst>
          </p:cNvPr>
          <p:cNvSpPr>
            <a:spLocks noGrp="1"/>
          </p:cNvSpPr>
          <p:nvPr>
            <p:ph idx="1"/>
          </p:nvPr>
        </p:nvSpPr>
        <p:spPr>
          <a:xfrm>
            <a:off x="640080" y="2872899"/>
            <a:ext cx="4243589" cy="3320668"/>
          </a:xfrm>
        </p:spPr>
        <p:txBody>
          <a:bodyPr vert="horz" lIns="91440" tIns="45720" rIns="91440" bIns="45720" rtlCol="0" anchor="t">
            <a:noAutofit/>
          </a:bodyPr>
          <a:lstStyle/>
          <a:p>
            <a:r>
              <a:rPr lang="en-GB" sz="2200">
                <a:ea typeface="+mn-lt"/>
                <a:cs typeface="+mn-lt"/>
              </a:rPr>
              <a:t>Machine learning is a branch of </a:t>
            </a:r>
            <a:r>
              <a:rPr lang="en-GB" sz="2200">
                <a:ea typeface="+mn-lt"/>
                <a:cs typeface="+mn-lt"/>
                <a:hlinkClick r:id="rId2"/>
              </a:rPr>
              <a:t>artificial intelligence (AI)</a:t>
            </a:r>
            <a:r>
              <a:rPr lang="en-GB" sz="2200">
                <a:ea typeface="+mn-lt"/>
                <a:cs typeface="+mn-lt"/>
              </a:rPr>
              <a:t> and computer science which focuses on the use of data and algorithms to imitate the way that humans learn, gradually improving its accuracy.</a:t>
            </a:r>
            <a:endParaRPr lang="en-GB" sz="2200"/>
          </a:p>
        </p:txBody>
      </p:sp>
      <p:pic>
        <p:nvPicPr>
          <p:cNvPr id="5" name="Picture 4" descr="Angle view of circuit shaped like a brain">
            <a:extLst>
              <a:ext uri="{FF2B5EF4-FFF2-40B4-BE49-F238E27FC236}">
                <a16:creationId xmlns:a16="http://schemas.microsoft.com/office/drawing/2014/main" id="{F4749794-648A-7DD6-F01E-5C07279A3757}"/>
              </a:ext>
            </a:extLst>
          </p:cNvPr>
          <p:cNvPicPr>
            <a:picLocks noChangeAspect="1"/>
          </p:cNvPicPr>
          <p:nvPr/>
        </p:nvPicPr>
        <p:blipFill rotWithShape="1">
          <a:blip r:embed="rId3"/>
          <a:srcRect l="15019" r="15021" b="2"/>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31645342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93898FF-D987-4B0E-BFB4-85F5EB356D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12F383F-B981-4BC3-9E2B-7BE938CE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625"/>
            <a:ext cx="12188952" cy="685800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5AA485AD-076E-4077-A6E6-C3C9F0C39F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D088DBDF-80D5-4FC0-8A54-9D660B728DC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25000"/>
            <a:extLst>
              <a:ext uri="{28A0092B-C50C-407E-A947-70E740481C1C}">
                <a14:useLocalDpi xmlns:a14="http://schemas.microsoft.com/office/drawing/2010/main" val="0"/>
              </a:ext>
            </a:extLst>
          </a:blip>
          <a:stretch>
            <a:fillRect/>
          </a:stretch>
        </p:blipFill>
        <p:spPr>
          <a:xfrm>
            <a:off x="5414" y="0"/>
            <a:ext cx="12181172" cy="6858000"/>
          </a:xfrm>
          <a:prstGeom prst="rect">
            <a:avLst/>
          </a:prstGeom>
        </p:spPr>
      </p:pic>
      <p:pic>
        <p:nvPicPr>
          <p:cNvPr id="4" name="Picture 4" descr="Cartoon characters next to a robot&#10;&#10;Description automatically generated">
            <a:extLst>
              <a:ext uri="{FF2B5EF4-FFF2-40B4-BE49-F238E27FC236}">
                <a16:creationId xmlns:a16="http://schemas.microsoft.com/office/drawing/2014/main" id="{BA183479-D576-4DF2-CBBA-6917F8974E93}"/>
              </a:ext>
            </a:extLst>
          </p:cNvPr>
          <p:cNvPicPr>
            <a:picLocks noGrp="1" noChangeAspect="1"/>
          </p:cNvPicPr>
          <p:nvPr>
            <p:ph idx="1"/>
          </p:nvPr>
        </p:nvPicPr>
        <p:blipFill rotWithShape="1">
          <a:blip r:embed="rId3">
            <a:alphaModFix amt="80000"/>
          </a:blip>
          <a:srcRect r="-1" b="8513"/>
          <a:stretch/>
        </p:blipFill>
        <p:spPr>
          <a:xfrm>
            <a:off x="20" y="10"/>
            <a:ext cx="12188932" cy="6857990"/>
          </a:xfrm>
          <a:prstGeom prst="rect">
            <a:avLst/>
          </a:prstGeom>
        </p:spPr>
      </p:pic>
      <p:sp>
        <p:nvSpPr>
          <p:cNvPr id="17" name="Rectangle 1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Tree>
    <p:extLst>
      <p:ext uri="{BB962C8B-B14F-4D97-AF65-F5344CB8AC3E}">
        <p14:creationId xmlns:p14="http://schemas.microsoft.com/office/powerpoint/2010/main" val="28092662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F880ABF-B434-996E-987E-31614179D28B}"/>
              </a:ext>
            </a:extLst>
          </p:cNvPr>
          <p:cNvSpPr>
            <a:spLocks noGrp="1"/>
          </p:cNvSpPr>
          <p:nvPr>
            <p:ph idx="1"/>
          </p:nvPr>
        </p:nvSpPr>
        <p:spPr>
          <a:xfrm>
            <a:off x="838200" y="1929384"/>
            <a:ext cx="10515600" cy="4251960"/>
          </a:xfrm>
        </p:spPr>
        <p:txBody>
          <a:bodyPr vert="horz" lIns="91440" tIns="45720" rIns="91440" bIns="45720" rtlCol="0" anchor="t">
            <a:normAutofit/>
          </a:bodyPr>
          <a:lstStyle/>
          <a:p>
            <a:r>
              <a:rPr lang="en-GB" sz="2400" dirty="0">
                <a:ea typeface="+mn-lt"/>
                <a:cs typeface="+mn-lt"/>
              </a:rPr>
              <a:t>Machine Learning is the field of study that gives computers the capability to learn without being explicitly programmed. ML is one of the most exciting technologies that one would have ever come across.</a:t>
            </a:r>
          </a:p>
          <a:p>
            <a:r>
              <a:rPr lang="en-GB" sz="2400" dirty="0">
                <a:ea typeface="+mn-lt"/>
                <a:cs typeface="+mn-lt"/>
              </a:rPr>
              <a:t>Machine learning is a growing technology which enables computers to learn automatically from past data. Machine learning uses various algorithms for </a:t>
            </a:r>
            <a:r>
              <a:rPr lang="en-GB" sz="2400" b="1" dirty="0">
                <a:ea typeface="+mn-lt"/>
                <a:cs typeface="+mn-lt"/>
              </a:rPr>
              <a:t>building mathematical models and making predictions using historical data or information</a:t>
            </a:r>
            <a:r>
              <a:rPr lang="en-GB" sz="2400" dirty="0">
                <a:ea typeface="+mn-lt"/>
                <a:cs typeface="+mn-lt"/>
              </a:rPr>
              <a:t>. </a:t>
            </a:r>
          </a:p>
          <a:p>
            <a:r>
              <a:rPr lang="en-GB" sz="2400" dirty="0">
                <a:ea typeface="+mn-lt"/>
                <a:cs typeface="+mn-lt"/>
              </a:rPr>
              <a:t>Currently, it is being used for various tasks such as </a:t>
            </a:r>
            <a:r>
              <a:rPr lang="en-GB" sz="2400" b="1" dirty="0">
                <a:ea typeface="+mn-lt"/>
                <a:cs typeface="+mn-lt"/>
              </a:rPr>
              <a:t>image recognition</a:t>
            </a:r>
            <a:r>
              <a:rPr lang="en-GB" sz="2400" dirty="0">
                <a:ea typeface="+mn-lt"/>
                <a:cs typeface="+mn-lt"/>
              </a:rPr>
              <a:t>, </a:t>
            </a:r>
            <a:r>
              <a:rPr lang="en-GB" sz="2400" b="1" dirty="0">
                <a:ea typeface="+mn-lt"/>
                <a:cs typeface="+mn-lt"/>
              </a:rPr>
              <a:t>speech recognition</a:t>
            </a:r>
            <a:r>
              <a:rPr lang="en-GB" sz="2400" dirty="0">
                <a:ea typeface="+mn-lt"/>
                <a:cs typeface="+mn-lt"/>
              </a:rPr>
              <a:t>, </a:t>
            </a:r>
            <a:r>
              <a:rPr lang="en-GB" sz="2400" b="1" dirty="0">
                <a:ea typeface="+mn-lt"/>
                <a:cs typeface="+mn-lt"/>
              </a:rPr>
              <a:t>email filtering</a:t>
            </a:r>
            <a:r>
              <a:rPr lang="en-GB" sz="2400" dirty="0">
                <a:ea typeface="+mn-lt"/>
                <a:cs typeface="+mn-lt"/>
              </a:rPr>
              <a:t>, </a:t>
            </a:r>
            <a:r>
              <a:rPr lang="en-GB" sz="2400" b="1" dirty="0">
                <a:ea typeface="+mn-lt"/>
                <a:cs typeface="+mn-lt"/>
              </a:rPr>
              <a:t>Facebook auto-tagging</a:t>
            </a:r>
            <a:r>
              <a:rPr lang="en-GB" sz="2400" dirty="0">
                <a:ea typeface="+mn-lt"/>
                <a:cs typeface="+mn-lt"/>
              </a:rPr>
              <a:t>, </a:t>
            </a:r>
            <a:r>
              <a:rPr lang="en-GB" sz="2400" b="1" dirty="0">
                <a:ea typeface="+mn-lt"/>
                <a:cs typeface="+mn-lt"/>
              </a:rPr>
              <a:t>recommender system</a:t>
            </a:r>
            <a:r>
              <a:rPr lang="en-GB" sz="2400" dirty="0">
                <a:ea typeface="+mn-lt"/>
                <a:cs typeface="+mn-lt"/>
              </a:rPr>
              <a:t>, and many more.</a:t>
            </a:r>
            <a:endParaRPr lang="en-GB" sz="2400" dirty="0">
              <a:cs typeface="Calibri"/>
            </a:endParaRPr>
          </a:p>
        </p:txBody>
      </p:sp>
    </p:spTree>
    <p:extLst>
      <p:ext uri="{BB962C8B-B14F-4D97-AF65-F5344CB8AC3E}">
        <p14:creationId xmlns:p14="http://schemas.microsoft.com/office/powerpoint/2010/main" val="17074637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4D65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219A186-FD9E-3202-DF94-FF9A858A23E1}"/>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kern="1200">
                <a:solidFill>
                  <a:srgbClr val="FFFFFF"/>
                </a:solidFill>
                <a:latin typeface="+mj-lt"/>
                <a:ea typeface="+mj-ea"/>
                <a:cs typeface="+mj-cs"/>
              </a:rPr>
              <a:t>Real-Life examples of ML</a:t>
            </a:r>
          </a:p>
        </p:txBody>
      </p:sp>
      <p:pic>
        <p:nvPicPr>
          <p:cNvPr id="4" name="Picture 4" descr="A diagram of machine learning&#10;&#10;Description automatically generated">
            <a:extLst>
              <a:ext uri="{FF2B5EF4-FFF2-40B4-BE49-F238E27FC236}">
                <a16:creationId xmlns:a16="http://schemas.microsoft.com/office/drawing/2014/main" id="{F94E9099-B35A-1FAB-3034-7BF2AFC56564}"/>
              </a:ext>
            </a:extLst>
          </p:cNvPr>
          <p:cNvPicPr>
            <a:picLocks noChangeAspect="1"/>
          </p:cNvPicPr>
          <p:nvPr/>
        </p:nvPicPr>
        <p:blipFill>
          <a:blip r:embed="rId2"/>
          <a:stretch>
            <a:fillRect/>
          </a:stretch>
        </p:blipFill>
        <p:spPr>
          <a:xfrm>
            <a:off x="3657600" y="454834"/>
            <a:ext cx="8540134" cy="5809749"/>
          </a:xfrm>
          <a:prstGeom prst="rect">
            <a:avLst/>
          </a:prstGeom>
        </p:spPr>
      </p:pic>
    </p:spTree>
    <p:extLst>
      <p:ext uri="{BB962C8B-B14F-4D97-AF65-F5344CB8AC3E}">
        <p14:creationId xmlns:p14="http://schemas.microsoft.com/office/powerpoint/2010/main" val="30465817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A diagram of a machine learning&#10;&#10;Description automatically generated">
            <a:extLst>
              <a:ext uri="{FF2B5EF4-FFF2-40B4-BE49-F238E27FC236}">
                <a16:creationId xmlns:a16="http://schemas.microsoft.com/office/drawing/2014/main" id="{510F5044-036A-2C4F-5670-2087A3B4C98B}"/>
              </a:ext>
            </a:extLst>
          </p:cNvPr>
          <p:cNvPicPr>
            <a:picLocks noGrp="1" noChangeAspect="1"/>
          </p:cNvPicPr>
          <p:nvPr>
            <p:ph idx="1"/>
          </p:nvPr>
        </p:nvPicPr>
        <p:blipFill>
          <a:blip r:embed="rId2"/>
          <a:stretch>
            <a:fillRect/>
          </a:stretch>
        </p:blipFill>
        <p:spPr>
          <a:xfrm>
            <a:off x="1185312" y="-5632"/>
            <a:ext cx="9206863" cy="6907725"/>
          </a:xfrm>
        </p:spPr>
      </p:pic>
    </p:spTree>
    <p:extLst>
      <p:ext uri="{BB962C8B-B14F-4D97-AF65-F5344CB8AC3E}">
        <p14:creationId xmlns:p14="http://schemas.microsoft.com/office/powerpoint/2010/main" val="404847559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31</Slides>
  <Notes>0</Notes>
  <HiddenSlides>0</HiddenSlides>
  <MMClips>0</MMClips>
  <ScaleCrop>false</ScaleCrop>
  <HeadingPairs>
    <vt:vector size="4" baseType="variant">
      <vt:variant>
        <vt:lpstr>Theme</vt:lpstr>
      </vt:variant>
      <vt:variant>
        <vt:i4>1</vt:i4>
      </vt:variant>
      <vt:variant>
        <vt:lpstr>Slide Titles</vt:lpstr>
      </vt:variant>
      <vt:variant>
        <vt:i4>31</vt:i4>
      </vt:variant>
    </vt:vector>
  </HeadingPairs>
  <TitlesOfParts>
    <vt:vector size="32" baseType="lpstr">
      <vt:lpstr>office theme</vt:lpstr>
      <vt:lpstr>Machine Learning</vt:lpstr>
      <vt:lpstr>Content</vt:lpstr>
      <vt:lpstr>PowerPoint Presentation</vt:lpstr>
      <vt:lpstr>PowerPoint Presentation</vt:lpstr>
      <vt:lpstr>What is ML ?</vt:lpstr>
      <vt:lpstr>PowerPoint Presentation</vt:lpstr>
      <vt:lpstr>PowerPoint Presentation</vt:lpstr>
      <vt:lpstr>Real-Life examples of ML</vt:lpstr>
      <vt:lpstr>PowerPoint Presentation</vt:lpstr>
      <vt:lpstr>PowerPoint Presentation</vt:lpstr>
      <vt:lpstr>Skills needed for ML </vt:lpstr>
      <vt:lpstr>Why Python is necessary for ML ?</vt:lpstr>
      <vt:lpstr>How does Machine Learning work ? </vt:lpstr>
      <vt:lpstr>PowerPoint Presentation</vt:lpstr>
      <vt:lpstr>PowerPoint Presentation</vt:lpstr>
      <vt:lpstr>Types of ML </vt:lpstr>
      <vt:lpstr>PowerPoint Presentation</vt:lpstr>
      <vt:lpstr>PowerPoint Presentation</vt:lpstr>
      <vt:lpstr>Supervised Learning</vt:lpstr>
      <vt:lpstr>PowerPoint Presentation</vt:lpstr>
      <vt:lpstr>PowerPoint Presentation</vt:lpstr>
      <vt:lpstr>Unsupervised Learning</vt:lpstr>
      <vt:lpstr>PowerPoint Presentation</vt:lpstr>
      <vt:lpstr>PowerPoint Presentation</vt:lpstr>
      <vt:lpstr>Semi-Supervised Learning </vt:lpstr>
      <vt:lpstr> Reinforcement Learning </vt:lpstr>
      <vt:lpstr>PowerPoint Presentation</vt:lpstr>
      <vt:lpstr>PowerPoint Presentation</vt:lpstr>
      <vt:lpstr>PowerPoint Presentation</vt:lpstr>
      <vt:lpstr>Machine learning algorithm</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354</cp:revision>
  <dcterms:created xsi:type="dcterms:W3CDTF">2023-07-31T09:51:23Z</dcterms:created>
  <dcterms:modified xsi:type="dcterms:W3CDTF">2023-08-19T14:00:11Z</dcterms:modified>
</cp:coreProperties>
</file>

<file path=docProps/thumbnail.jpeg>
</file>